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68" r:id="rId2"/>
    <p:sldId id="300" r:id="rId3"/>
    <p:sldId id="260" r:id="rId4"/>
    <p:sldId id="261" r:id="rId5"/>
    <p:sldId id="262" r:id="rId6"/>
    <p:sldId id="271" r:id="rId7"/>
    <p:sldId id="263" r:id="rId8"/>
    <p:sldId id="269" r:id="rId9"/>
    <p:sldId id="265" r:id="rId10"/>
    <p:sldId id="270" r:id="rId11"/>
    <p:sldId id="266" r:id="rId12"/>
    <p:sldId id="278" r:id="rId13"/>
    <p:sldId id="275" r:id="rId14"/>
    <p:sldId id="274" r:id="rId15"/>
    <p:sldId id="276" r:id="rId16"/>
    <p:sldId id="277" r:id="rId17"/>
    <p:sldId id="279" r:id="rId18"/>
    <p:sldId id="272" r:id="rId19"/>
    <p:sldId id="280" r:id="rId20"/>
    <p:sldId id="281" r:id="rId21"/>
    <p:sldId id="291" r:id="rId22"/>
    <p:sldId id="284" r:id="rId23"/>
    <p:sldId id="282" r:id="rId24"/>
    <p:sldId id="283" r:id="rId25"/>
    <p:sldId id="285" r:id="rId26"/>
    <p:sldId id="292" r:id="rId27"/>
    <p:sldId id="294" r:id="rId28"/>
    <p:sldId id="293" r:id="rId29"/>
    <p:sldId id="286" r:id="rId30"/>
    <p:sldId id="287" r:id="rId31"/>
    <p:sldId id="288" r:id="rId32"/>
    <p:sldId id="290" r:id="rId33"/>
    <p:sldId id="289" r:id="rId34"/>
    <p:sldId id="296" r:id="rId35"/>
    <p:sldId id="298" r:id="rId36"/>
    <p:sldId id="297" r:id="rId37"/>
    <p:sldId id="295" r:id="rId38"/>
    <p:sldId id="29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3" autoAdjust="0"/>
    <p:restoredTop sz="85696" autoAdjust="0"/>
  </p:normalViewPr>
  <p:slideViewPr>
    <p:cSldViewPr snapToGrid="0">
      <p:cViewPr varScale="1">
        <p:scale>
          <a:sx n="64" d="100"/>
          <a:sy n="64" d="100"/>
        </p:scale>
        <p:origin x="6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D6D22D-0531-4E48-B983-B682C8882CF4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G"/>
        </a:p>
      </dgm:t>
    </dgm:pt>
    <dgm:pt modelId="{57DC565E-CE9C-4963-99B0-C5E818CFC9D7}">
      <dgm:prSet phldrT="[Text]" custT="1"/>
      <dgm:spPr/>
      <dgm:t>
        <a:bodyPr/>
        <a:lstStyle/>
        <a:p>
          <a:r>
            <a:rPr lang="en-US" sz="2000" dirty="0"/>
            <a:t>Executive Summary</a:t>
          </a:r>
          <a:endParaRPr lang="en-NG" sz="2000" dirty="0"/>
        </a:p>
      </dgm:t>
    </dgm:pt>
    <dgm:pt modelId="{09590D68-C374-49F2-A171-A9038E0374DA}" type="parTrans" cxnId="{4A279F81-5744-47CC-89C8-DDE32FA90A83}">
      <dgm:prSet/>
      <dgm:spPr/>
      <dgm:t>
        <a:bodyPr/>
        <a:lstStyle/>
        <a:p>
          <a:endParaRPr lang="en-NG"/>
        </a:p>
      </dgm:t>
    </dgm:pt>
    <dgm:pt modelId="{5C3FA243-BD99-4743-BE6D-55E671157E3A}" type="sibTrans" cxnId="{4A279F81-5744-47CC-89C8-DDE32FA90A83}">
      <dgm:prSet/>
      <dgm:spPr/>
      <dgm:t>
        <a:bodyPr/>
        <a:lstStyle/>
        <a:p>
          <a:endParaRPr lang="en-NG"/>
        </a:p>
      </dgm:t>
    </dgm:pt>
    <dgm:pt modelId="{5F5052B2-799C-42AF-97ED-3F6757A971B0}">
      <dgm:prSet phldrT="[Text]" custT="1"/>
      <dgm:spPr/>
      <dgm:t>
        <a:bodyPr/>
        <a:lstStyle/>
        <a:p>
          <a:r>
            <a:rPr lang="en-US" sz="2000"/>
            <a:t>Business Benefits</a:t>
          </a:r>
          <a:endParaRPr lang="en-NG" sz="2000" dirty="0"/>
        </a:p>
      </dgm:t>
    </dgm:pt>
    <dgm:pt modelId="{220E6714-FD6B-4FC2-9957-5D55D0D46D3E}" type="parTrans" cxnId="{6AD1E841-FEAA-4E4B-B59D-E91D4F07CD6B}">
      <dgm:prSet/>
      <dgm:spPr/>
      <dgm:t>
        <a:bodyPr/>
        <a:lstStyle/>
        <a:p>
          <a:endParaRPr lang="en-NG"/>
        </a:p>
      </dgm:t>
    </dgm:pt>
    <dgm:pt modelId="{B2996BDB-0EDA-4938-9CC4-75939B03C0D1}" type="sibTrans" cxnId="{6AD1E841-FEAA-4E4B-B59D-E91D4F07CD6B}">
      <dgm:prSet/>
      <dgm:spPr/>
      <dgm:t>
        <a:bodyPr/>
        <a:lstStyle/>
        <a:p>
          <a:endParaRPr lang="en-NG"/>
        </a:p>
      </dgm:t>
    </dgm:pt>
    <dgm:pt modelId="{1DAF4F42-3E61-4F9B-A948-2F8B1DA9CD14}">
      <dgm:prSet phldrT="[Text]" custT="1"/>
      <dgm:spPr/>
      <dgm:t>
        <a:bodyPr/>
        <a:lstStyle/>
        <a:p>
          <a:r>
            <a:rPr lang="en-US" sz="2000"/>
            <a:t>Final Recommendation</a:t>
          </a:r>
          <a:endParaRPr lang="en-NG" sz="2000" dirty="0"/>
        </a:p>
      </dgm:t>
    </dgm:pt>
    <dgm:pt modelId="{DDE7B1A9-92CD-4397-9CB2-90B94C5686C9}" type="parTrans" cxnId="{7E3A4F78-6F1E-4750-A5E4-7DA7ADCD6A65}">
      <dgm:prSet/>
      <dgm:spPr/>
      <dgm:t>
        <a:bodyPr/>
        <a:lstStyle/>
        <a:p>
          <a:endParaRPr lang="en-NG"/>
        </a:p>
      </dgm:t>
    </dgm:pt>
    <dgm:pt modelId="{960DE5B4-22E4-4AAD-B9F5-DB77FDF3E6B7}" type="sibTrans" cxnId="{7E3A4F78-6F1E-4750-A5E4-7DA7ADCD6A65}">
      <dgm:prSet/>
      <dgm:spPr/>
      <dgm:t>
        <a:bodyPr/>
        <a:lstStyle/>
        <a:p>
          <a:endParaRPr lang="en-NG"/>
        </a:p>
      </dgm:t>
    </dgm:pt>
    <dgm:pt modelId="{FED6AAD6-FEF4-4887-9D54-3533F2808102}">
      <dgm:prSet custT="1"/>
      <dgm:spPr/>
      <dgm:t>
        <a:bodyPr/>
        <a:lstStyle/>
        <a:p>
          <a:r>
            <a:rPr lang="en-US" sz="2000"/>
            <a:t>Methodology</a:t>
          </a:r>
          <a:endParaRPr lang="en-NG" sz="2000" dirty="0"/>
        </a:p>
      </dgm:t>
    </dgm:pt>
    <dgm:pt modelId="{79316EDF-0CDE-4EFE-8496-E77E65820769}" type="parTrans" cxnId="{DC38A714-3C7E-43BD-ABE3-68DD1C5B72EB}">
      <dgm:prSet/>
      <dgm:spPr/>
      <dgm:t>
        <a:bodyPr/>
        <a:lstStyle/>
        <a:p>
          <a:endParaRPr lang="en-NG"/>
        </a:p>
      </dgm:t>
    </dgm:pt>
    <dgm:pt modelId="{2B7522F4-93D3-447E-A4EB-1C8DC714B70B}" type="sibTrans" cxnId="{DC38A714-3C7E-43BD-ABE3-68DD1C5B72EB}">
      <dgm:prSet/>
      <dgm:spPr/>
      <dgm:t>
        <a:bodyPr/>
        <a:lstStyle/>
        <a:p>
          <a:endParaRPr lang="en-NG"/>
        </a:p>
      </dgm:t>
    </dgm:pt>
    <dgm:pt modelId="{36C128C9-20FB-440F-AA8E-0487240494EF}">
      <dgm:prSet custT="1"/>
      <dgm:spPr/>
      <dgm:t>
        <a:bodyPr/>
        <a:lstStyle/>
        <a:p>
          <a:r>
            <a:rPr lang="en-US" sz="2000"/>
            <a:t>Dashboard</a:t>
          </a:r>
          <a:endParaRPr lang="en-NG" sz="2000" dirty="0"/>
        </a:p>
      </dgm:t>
    </dgm:pt>
    <dgm:pt modelId="{4C4511A4-2A25-4615-869F-942DE7F802A3}" type="parTrans" cxnId="{E4788CDF-376B-473D-981A-1D7D48D97702}">
      <dgm:prSet/>
      <dgm:spPr/>
      <dgm:t>
        <a:bodyPr/>
        <a:lstStyle/>
        <a:p>
          <a:endParaRPr lang="en-NG"/>
        </a:p>
      </dgm:t>
    </dgm:pt>
    <dgm:pt modelId="{1DA11E39-1B3A-49D0-9E75-5A9A0ED3AA6F}" type="sibTrans" cxnId="{E4788CDF-376B-473D-981A-1D7D48D97702}">
      <dgm:prSet/>
      <dgm:spPr/>
      <dgm:t>
        <a:bodyPr/>
        <a:lstStyle/>
        <a:p>
          <a:endParaRPr lang="en-NG"/>
        </a:p>
      </dgm:t>
    </dgm:pt>
    <dgm:pt modelId="{DA75797F-7F08-47E6-ADA2-DB3B337C7B81}">
      <dgm:prSet custT="1"/>
      <dgm:spPr/>
      <dgm:t>
        <a:bodyPr/>
        <a:lstStyle/>
        <a:p>
          <a:r>
            <a:rPr lang="en-US" sz="2000"/>
            <a:t>Approach</a:t>
          </a:r>
          <a:endParaRPr lang="en-NG" sz="2000" dirty="0"/>
        </a:p>
      </dgm:t>
    </dgm:pt>
    <dgm:pt modelId="{E5BA7B09-1261-43A0-9D3D-C92741036615}" type="parTrans" cxnId="{C87F45B9-478B-47C3-816B-2BC2552EDEB4}">
      <dgm:prSet/>
      <dgm:spPr/>
      <dgm:t>
        <a:bodyPr/>
        <a:lstStyle/>
        <a:p>
          <a:endParaRPr lang="en-NG"/>
        </a:p>
      </dgm:t>
    </dgm:pt>
    <dgm:pt modelId="{7EDB6701-D407-41E3-A2D4-BD2704EDD45B}" type="sibTrans" cxnId="{C87F45B9-478B-47C3-816B-2BC2552EDEB4}">
      <dgm:prSet/>
      <dgm:spPr/>
      <dgm:t>
        <a:bodyPr/>
        <a:lstStyle/>
        <a:p>
          <a:endParaRPr lang="en-NG"/>
        </a:p>
      </dgm:t>
    </dgm:pt>
    <dgm:pt modelId="{EB17A849-F41D-485D-81DE-D0F6A3642526}">
      <dgm:prSet custT="1"/>
      <dgm:spPr/>
      <dgm:t>
        <a:bodyPr/>
        <a:lstStyle/>
        <a:p>
          <a:r>
            <a:rPr lang="en-US" sz="2000"/>
            <a:t>Churn Predictive Model</a:t>
          </a:r>
          <a:endParaRPr lang="en-NG" sz="2000" dirty="0"/>
        </a:p>
      </dgm:t>
    </dgm:pt>
    <dgm:pt modelId="{5DF43933-6908-4BC8-9EF6-7637EF0FB556}" type="parTrans" cxnId="{EF66F260-2D4D-48B1-957F-C711FE7E2287}">
      <dgm:prSet/>
      <dgm:spPr/>
      <dgm:t>
        <a:bodyPr/>
        <a:lstStyle/>
        <a:p>
          <a:endParaRPr lang="en-NG"/>
        </a:p>
      </dgm:t>
    </dgm:pt>
    <dgm:pt modelId="{7CFE50B5-DCE4-4F32-B825-11FB32152728}" type="sibTrans" cxnId="{EF66F260-2D4D-48B1-957F-C711FE7E2287}">
      <dgm:prSet/>
      <dgm:spPr/>
      <dgm:t>
        <a:bodyPr/>
        <a:lstStyle/>
        <a:p>
          <a:endParaRPr lang="en-NG"/>
        </a:p>
      </dgm:t>
    </dgm:pt>
    <dgm:pt modelId="{7AC0BF1E-052F-4AAA-9918-67DE51068548}">
      <dgm:prSet custT="1"/>
      <dgm:spPr/>
      <dgm:t>
        <a:bodyPr/>
        <a:lstStyle/>
        <a:p>
          <a:r>
            <a:rPr lang="en-US" sz="2000"/>
            <a:t>Recommendation System</a:t>
          </a:r>
          <a:endParaRPr lang="en-NG" sz="2000" dirty="0"/>
        </a:p>
      </dgm:t>
    </dgm:pt>
    <dgm:pt modelId="{54952084-50BF-429C-89EE-3813909184B4}" type="parTrans" cxnId="{27ED58C2-7651-45E5-9DC1-FB4F26FA063B}">
      <dgm:prSet/>
      <dgm:spPr/>
      <dgm:t>
        <a:bodyPr/>
        <a:lstStyle/>
        <a:p>
          <a:endParaRPr lang="en-NG"/>
        </a:p>
      </dgm:t>
    </dgm:pt>
    <dgm:pt modelId="{56DFEB2A-EE6D-44D7-9580-176E4452C85D}" type="sibTrans" cxnId="{27ED58C2-7651-45E5-9DC1-FB4F26FA063B}">
      <dgm:prSet/>
      <dgm:spPr/>
      <dgm:t>
        <a:bodyPr/>
        <a:lstStyle/>
        <a:p>
          <a:endParaRPr lang="en-NG"/>
        </a:p>
      </dgm:t>
    </dgm:pt>
    <dgm:pt modelId="{93D4DAF9-B8C3-4A3B-A64A-C7354E45464E}" type="pres">
      <dgm:prSet presAssocID="{AAD6D22D-0531-4E48-B983-B682C8882CF4}" presName="compositeShape" presStyleCnt="0">
        <dgm:presLayoutVars>
          <dgm:dir/>
          <dgm:resizeHandles/>
        </dgm:presLayoutVars>
      </dgm:prSet>
      <dgm:spPr/>
    </dgm:pt>
    <dgm:pt modelId="{C13BC21A-3A7D-4137-8DD3-65E8323602BB}" type="pres">
      <dgm:prSet presAssocID="{AAD6D22D-0531-4E48-B983-B682C8882CF4}" presName="pyramid" presStyleLbl="node1" presStyleIdx="0" presStyleCnt="1"/>
      <dgm:spPr>
        <a:solidFill>
          <a:schemeClr val="accent1"/>
        </a:solidFill>
      </dgm:spPr>
    </dgm:pt>
    <dgm:pt modelId="{CF2932E8-F512-442D-96A2-14A5DCAA020F}" type="pres">
      <dgm:prSet presAssocID="{AAD6D22D-0531-4E48-B983-B682C8882CF4}" presName="theList" presStyleCnt="0"/>
      <dgm:spPr/>
    </dgm:pt>
    <dgm:pt modelId="{8ADEB84A-D3ED-44D3-B6F4-9CB0D371C89D}" type="pres">
      <dgm:prSet presAssocID="{57DC565E-CE9C-4963-99B0-C5E818CFC9D7}" presName="aNode" presStyleLbl="fgAcc1" presStyleIdx="0" presStyleCnt="8">
        <dgm:presLayoutVars>
          <dgm:bulletEnabled val="1"/>
        </dgm:presLayoutVars>
      </dgm:prSet>
      <dgm:spPr/>
    </dgm:pt>
    <dgm:pt modelId="{3E8FEB46-008C-4D50-A608-637BF32853EA}" type="pres">
      <dgm:prSet presAssocID="{57DC565E-CE9C-4963-99B0-C5E818CFC9D7}" presName="aSpace" presStyleCnt="0"/>
      <dgm:spPr/>
    </dgm:pt>
    <dgm:pt modelId="{68D2F540-156A-4C3C-B1CB-36BD08E6AF1F}" type="pres">
      <dgm:prSet presAssocID="{FED6AAD6-FEF4-4887-9D54-3533F2808102}" presName="aNode" presStyleLbl="fgAcc1" presStyleIdx="1" presStyleCnt="8">
        <dgm:presLayoutVars>
          <dgm:bulletEnabled val="1"/>
        </dgm:presLayoutVars>
      </dgm:prSet>
      <dgm:spPr/>
    </dgm:pt>
    <dgm:pt modelId="{8FDF6601-9D65-4662-A9E3-84CF94694F64}" type="pres">
      <dgm:prSet presAssocID="{FED6AAD6-FEF4-4887-9D54-3533F2808102}" presName="aSpace" presStyleCnt="0"/>
      <dgm:spPr/>
    </dgm:pt>
    <dgm:pt modelId="{F0B187E3-12CA-4D76-8A60-CE42D1F3B1F0}" type="pres">
      <dgm:prSet presAssocID="{DA75797F-7F08-47E6-ADA2-DB3B337C7B81}" presName="aNode" presStyleLbl="fgAcc1" presStyleIdx="2" presStyleCnt="8">
        <dgm:presLayoutVars>
          <dgm:bulletEnabled val="1"/>
        </dgm:presLayoutVars>
      </dgm:prSet>
      <dgm:spPr/>
    </dgm:pt>
    <dgm:pt modelId="{115CB30E-9A9F-4032-8A9A-DE54F3F78079}" type="pres">
      <dgm:prSet presAssocID="{DA75797F-7F08-47E6-ADA2-DB3B337C7B81}" presName="aSpace" presStyleCnt="0"/>
      <dgm:spPr/>
    </dgm:pt>
    <dgm:pt modelId="{054ECFF4-2497-4E57-93BF-ABE6BED22DB9}" type="pres">
      <dgm:prSet presAssocID="{36C128C9-20FB-440F-AA8E-0487240494EF}" presName="aNode" presStyleLbl="fgAcc1" presStyleIdx="3" presStyleCnt="8">
        <dgm:presLayoutVars>
          <dgm:bulletEnabled val="1"/>
        </dgm:presLayoutVars>
      </dgm:prSet>
      <dgm:spPr/>
    </dgm:pt>
    <dgm:pt modelId="{0971381C-EBA2-4A28-AD26-BB20759AC65E}" type="pres">
      <dgm:prSet presAssocID="{36C128C9-20FB-440F-AA8E-0487240494EF}" presName="aSpace" presStyleCnt="0"/>
      <dgm:spPr/>
    </dgm:pt>
    <dgm:pt modelId="{5BE0BDED-A8F1-4AC8-AB4C-D0A30DD941D5}" type="pres">
      <dgm:prSet presAssocID="{7AC0BF1E-052F-4AAA-9918-67DE51068548}" presName="aNode" presStyleLbl="fgAcc1" presStyleIdx="4" presStyleCnt="8">
        <dgm:presLayoutVars>
          <dgm:bulletEnabled val="1"/>
        </dgm:presLayoutVars>
      </dgm:prSet>
      <dgm:spPr/>
    </dgm:pt>
    <dgm:pt modelId="{A97F8608-CB46-4C21-A3C3-997E9DF9B367}" type="pres">
      <dgm:prSet presAssocID="{7AC0BF1E-052F-4AAA-9918-67DE51068548}" presName="aSpace" presStyleCnt="0"/>
      <dgm:spPr/>
    </dgm:pt>
    <dgm:pt modelId="{63648D43-82B6-480D-A9BD-AB731EB5DA76}" type="pres">
      <dgm:prSet presAssocID="{EB17A849-F41D-485D-81DE-D0F6A3642526}" presName="aNode" presStyleLbl="fgAcc1" presStyleIdx="5" presStyleCnt="8">
        <dgm:presLayoutVars>
          <dgm:bulletEnabled val="1"/>
        </dgm:presLayoutVars>
      </dgm:prSet>
      <dgm:spPr/>
    </dgm:pt>
    <dgm:pt modelId="{70F3071A-883E-4EB5-839D-01D8652D20E8}" type="pres">
      <dgm:prSet presAssocID="{EB17A849-F41D-485D-81DE-D0F6A3642526}" presName="aSpace" presStyleCnt="0"/>
      <dgm:spPr/>
    </dgm:pt>
    <dgm:pt modelId="{23DEE137-7170-4C67-A6B2-F6C792B797A1}" type="pres">
      <dgm:prSet presAssocID="{5F5052B2-799C-42AF-97ED-3F6757A971B0}" presName="aNode" presStyleLbl="fgAcc1" presStyleIdx="6" presStyleCnt="8">
        <dgm:presLayoutVars>
          <dgm:bulletEnabled val="1"/>
        </dgm:presLayoutVars>
      </dgm:prSet>
      <dgm:spPr/>
    </dgm:pt>
    <dgm:pt modelId="{3712A91B-711A-4F1D-863E-0FE6B02E6692}" type="pres">
      <dgm:prSet presAssocID="{5F5052B2-799C-42AF-97ED-3F6757A971B0}" presName="aSpace" presStyleCnt="0"/>
      <dgm:spPr/>
    </dgm:pt>
    <dgm:pt modelId="{EFDDFEBA-5539-4743-837D-B7CD77E1B7D9}" type="pres">
      <dgm:prSet presAssocID="{1DAF4F42-3E61-4F9B-A948-2F8B1DA9CD14}" presName="aNode" presStyleLbl="fgAcc1" presStyleIdx="7" presStyleCnt="8">
        <dgm:presLayoutVars>
          <dgm:bulletEnabled val="1"/>
        </dgm:presLayoutVars>
      </dgm:prSet>
      <dgm:spPr/>
    </dgm:pt>
    <dgm:pt modelId="{0E42E750-957F-4EAA-A402-38754F9C6DFC}" type="pres">
      <dgm:prSet presAssocID="{1DAF4F42-3E61-4F9B-A948-2F8B1DA9CD14}" presName="aSpace" presStyleCnt="0"/>
      <dgm:spPr/>
    </dgm:pt>
  </dgm:ptLst>
  <dgm:cxnLst>
    <dgm:cxn modelId="{625CA807-123E-4B94-B861-F1108A45FC35}" type="presOf" srcId="{1DAF4F42-3E61-4F9B-A948-2F8B1DA9CD14}" destId="{EFDDFEBA-5539-4743-837D-B7CD77E1B7D9}" srcOrd="0" destOrd="0" presId="urn:microsoft.com/office/officeart/2005/8/layout/pyramid2"/>
    <dgm:cxn modelId="{DC38A714-3C7E-43BD-ABE3-68DD1C5B72EB}" srcId="{AAD6D22D-0531-4E48-B983-B682C8882CF4}" destId="{FED6AAD6-FEF4-4887-9D54-3533F2808102}" srcOrd="1" destOrd="0" parTransId="{79316EDF-0CDE-4EFE-8496-E77E65820769}" sibTransId="{2B7522F4-93D3-447E-A4EB-1C8DC714B70B}"/>
    <dgm:cxn modelId="{EF66F260-2D4D-48B1-957F-C711FE7E2287}" srcId="{AAD6D22D-0531-4E48-B983-B682C8882CF4}" destId="{EB17A849-F41D-485D-81DE-D0F6A3642526}" srcOrd="5" destOrd="0" parTransId="{5DF43933-6908-4BC8-9EF6-7637EF0FB556}" sibTransId="{7CFE50B5-DCE4-4F32-B825-11FB32152728}"/>
    <dgm:cxn modelId="{6AD1E841-FEAA-4E4B-B59D-E91D4F07CD6B}" srcId="{AAD6D22D-0531-4E48-B983-B682C8882CF4}" destId="{5F5052B2-799C-42AF-97ED-3F6757A971B0}" srcOrd="6" destOrd="0" parTransId="{220E6714-FD6B-4FC2-9957-5D55D0D46D3E}" sibTransId="{B2996BDB-0EDA-4938-9CC4-75939B03C0D1}"/>
    <dgm:cxn modelId="{8C8C4144-72EB-4F4B-BD47-7B06970452EA}" type="presOf" srcId="{FED6AAD6-FEF4-4887-9D54-3533F2808102}" destId="{68D2F540-156A-4C3C-B1CB-36BD08E6AF1F}" srcOrd="0" destOrd="0" presId="urn:microsoft.com/office/officeart/2005/8/layout/pyramid2"/>
    <dgm:cxn modelId="{4368436D-81EB-437E-8546-650C384141C7}" type="presOf" srcId="{36C128C9-20FB-440F-AA8E-0487240494EF}" destId="{054ECFF4-2497-4E57-93BF-ABE6BED22DB9}" srcOrd="0" destOrd="0" presId="urn:microsoft.com/office/officeart/2005/8/layout/pyramid2"/>
    <dgm:cxn modelId="{7E3A4F78-6F1E-4750-A5E4-7DA7ADCD6A65}" srcId="{AAD6D22D-0531-4E48-B983-B682C8882CF4}" destId="{1DAF4F42-3E61-4F9B-A948-2F8B1DA9CD14}" srcOrd="7" destOrd="0" parTransId="{DDE7B1A9-92CD-4397-9CB2-90B94C5686C9}" sibTransId="{960DE5B4-22E4-4AAD-B9F5-DB77FDF3E6B7}"/>
    <dgm:cxn modelId="{4A279F81-5744-47CC-89C8-DDE32FA90A83}" srcId="{AAD6D22D-0531-4E48-B983-B682C8882CF4}" destId="{57DC565E-CE9C-4963-99B0-C5E818CFC9D7}" srcOrd="0" destOrd="0" parTransId="{09590D68-C374-49F2-A171-A9038E0374DA}" sibTransId="{5C3FA243-BD99-4743-BE6D-55E671157E3A}"/>
    <dgm:cxn modelId="{8D3FB68E-F4E9-4600-8376-14E20867DD8C}" type="presOf" srcId="{5F5052B2-799C-42AF-97ED-3F6757A971B0}" destId="{23DEE137-7170-4C67-A6B2-F6C792B797A1}" srcOrd="0" destOrd="0" presId="urn:microsoft.com/office/officeart/2005/8/layout/pyramid2"/>
    <dgm:cxn modelId="{1B87B8A0-4F66-4162-BFE5-822FD0C07165}" type="presOf" srcId="{57DC565E-CE9C-4963-99B0-C5E818CFC9D7}" destId="{8ADEB84A-D3ED-44D3-B6F4-9CB0D371C89D}" srcOrd="0" destOrd="0" presId="urn:microsoft.com/office/officeart/2005/8/layout/pyramid2"/>
    <dgm:cxn modelId="{C87F45B9-478B-47C3-816B-2BC2552EDEB4}" srcId="{AAD6D22D-0531-4E48-B983-B682C8882CF4}" destId="{DA75797F-7F08-47E6-ADA2-DB3B337C7B81}" srcOrd="2" destOrd="0" parTransId="{E5BA7B09-1261-43A0-9D3D-C92741036615}" sibTransId="{7EDB6701-D407-41E3-A2D4-BD2704EDD45B}"/>
    <dgm:cxn modelId="{27ED58C2-7651-45E5-9DC1-FB4F26FA063B}" srcId="{AAD6D22D-0531-4E48-B983-B682C8882CF4}" destId="{7AC0BF1E-052F-4AAA-9918-67DE51068548}" srcOrd="4" destOrd="0" parTransId="{54952084-50BF-429C-89EE-3813909184B4}" sibTransId="{56DFEB2A-EE6D-44D7-9580-176E4452C85D}"/>
    <dgm:cxn modelId="{F62B31CB-E139-4E62-A2C0-AB8207260458}" type="presOf" srcId="{DA75797F-7F08-47E6-ADA2-DB3B337C7B81}" destId="{F0B187E3-12CA-4D76-8A60-CE42D1F3B1F0}" srcOrd="0" destOrd="0" presId="urn:microsoft.com/office/officeart/2005/8/layout/pyramid2"/>
    <dgm:cxn modelId="{D70635D6-19F2-4AE8-88D4-DEEF1E5BDA04}" type="presOf" srcId="{7AC0BF1E-052F-4AAA-9918-67DE51068548}" destId="{5BE0BDED-A8F1-4AC8-AB4C-D0A30DD941D5}" srcOrd="0" destOrd="0" presId="urn:microsoft.com/office/officeart/2005/8/layout/pyramid2"/>
    <dgm:cxn modelId="{E4788CDF-376B-473D-981A-1D7D48D97702}" srcId="{AAD6D22D-0531-4E48-B983-B682C8882CF4}" destId="{36C128C9-20FB-440F-AA8E-0487240494EF}" srcOrd="3" destOrd="0" parTransId="{4C4511A4-2A25-4615-869F-942DE7F802A3}" sibTransId="{1DA11E39-1B3A-49D0-9E75-5A9A0ED3AA6F}"/>
    <dgm:cxn modelId="{C186B8E5-A129-49A7-BDE2-FADA4DFC5DD6}" type="presOf" srcId="{EB17A849-F41D-485D-81DE-D0F6A3642526}" destId="{63648D43-82B6-480D-A9BD-AB731EB5DA76}" srcOrd="0" destOrd="0" presId="urn:microsoft.com/office/officeart/2005/8/layout/pyramid2"/>
    <dgm:cxn modelId="{00F155E6-EA85-4CF3-ACE7-6DBBF87F7EAA}" type="presOf" srcId="{AAD6D22D-0531-4E48-B983-B682C8882CF4}" destId="{93D4DAF9-B8C3-4A3B-A64A-C7354E45464E}" srcOrd="0" destOrd="0" presId="urn:microsoft.com/office/officeart/2005/8/layout/pyramid2"/>
    <dgm:cxn modelId="{6CF032D5-8258-46C2-B127-2EC1D6DC7AEF}" type="presParOf" srcId="{93D4DAF9-B8C3-4A3B-A64A-C7354E45464E}" destId="{C13BC21A-3A7D-4137-8DD3-65E8323602BB}" srcOrd="0" destOrd="0" presId="urn:microsoft.com/office/officeart/2005/8/layout/pyramid2"/>
    <dgm:cxn modelId="{7E15BC5F-BFF5-43F6-8CB6-B038C1F2929A}" type="presParOf" srcId="{93D4DAF9-B8C3-4A3B-A64A-C7354E45464E}" destId="{CF2932E8-F512-442D-96A2-14A5DCAA020F}" srcOrd="1" destOrd="0" presId="urn:microsoft.com/office/officeart/2005/8/layout/pyramid2"/>
    <dgm:cxn modelId="{2C48B706-3F0E-4F5D-96DE-3E7C8C687ED3}" type="presParOf" srcId="{CF2932E8-F512-442D-96A2-14A5DCAA020F}" destId="{8ADEB84A-D3ED-44D3-B6F4-9CB0D371C89D}" srcOrd="0" destOrd="0" presId="urn:microsoft.com/office/officeart/2005/8/layout/pyramid2"/>
    <dgm:cxn modelId="{95B75E60-CCCE-4BB6-947B-59C2880498BA}" type="presParOf" srcId="{CF2932E8-F512-442D-96A2-14A5DCAA020F}" destId="{3E8FEB46-008C-4D50-A608-637BF32853EA}" srcOrd="1" destOrd="0" presId="urn:microsoft.com/office/officeart/2005/8/layout/pyramid2"/>
    <dgm:cxn modelId="{5425EFF2-3AB3-4813-B78C-EAD88CF7B39A}" type="presParOf" srcId="{CF2932E8-F512-442D-96A2-14A5DCAA020F}" destId="{68D2F540-156A-4C3C-B1CB-36BD08E6AF1F}" srcOrd="2" destOrd="0" presId="urn:microsoft.com/office/officeart/2005/8/layout/pyramid2"/>
    <dgm:cxn modelId="{B4005A26-2B16-4047-B7D6-0EDBC0876ECE}" type="presParOf" srcId="{CF2932E8-F512-442D-96A2-14A5DCAA020F}" destId="{8FDF6601-9D65-4662-A9E3-84CF94694F64}" srcOrd="3" destOrd="0" presId="urn:microsoft.com/office/officeart/2005/8/layout/pyramid2"/>
    <dgm:cxn modelId="{347A98B3-73D6-4BCB-AB81-542683CD1E49}" type="presParOf" srcId="{CF2932E8-F512-442D-96A2-14A5DCAA020F}" destId="{F0B187E3-12CA-4D76-8A60-CE42D1F3B1F0}" srcOrd="4" destOrd="0" presId="urn:microsoft.com/office/officeart/2005/8/layout/pyramid2"/>
    <dgm:cxn modelId="{DDCF6EF9-7AE5-48DB-84CC-B3F45571721E}" type="presParOf" srcId="{CF2932E8-F512-442D-96A2-14A5DCAA020F}" destId="{115CB30E-9A9F-4032-8A9A-DE54F3F78079}" srcOrd="5" destOrd="0" presId="urn:microsoft.com/office/officeart/2005/8/layout/pyramid2"/>
    <dgm:cxn modelId="{256DEE93-B888-4F91-98A4-4A45D08195E1}" type="presParOf" srcId="{CF2932E8-F512-442D-96A2-14A5DCAA020F}" destId="{054ECFF4-2497-4E57-93BF-ABE6BED22DB9}" srcOrd="6" destOrd="0" presId="urn:microsoft.com/office/officeart/2005/8/layout/pyramid2"/>
    <dgm:cxn modelId="{CEF30AB1-D9EF-4B3D-AA92-6CFA8F55238B}" type="presParOf" srcId="{CF2932E8-F512-442D-96A2-14A5DCAA020F}" destId="{0971381C-EBA2-4A28-AD26-BB20759AC65E}" srcOrd="7" destOrd="0" presId="urn:microsoft.com/office/officeart/2005/8/layout/pyramid2"/>
    <dgm:cxn modelId="{680E9850-1DEE-4FF5-8ADC-59C470E31281}" type="presParOf" srcId="{CF2932E8-F512-442D-96A2-14A5DCAA020F}" destId="{5BE0BDED-A8F1-4AC8-AB4C-D0A30DD941D5}" srcOrd="8" destOrd="0" presId="urn:microsoft.com/office/officeart/2005/8/layout/pyramid2"/>
    <dgm:cxn modelId="{4A35C6AD-9ABF-449E-9CA5-8AAD7DA722F1}" type="presParOf" srcId="{CF2932E8-F512-442D-96A2-14A5DCAA020F}" destId="{A97F8608-CB46-4C21-A3C3-997E9DF9B367}" srcOrd="9" destOrd="0" presId="urn:microsoft.com/office/officeart/2005/8/layout/pyramid2"/>
    <dgm:cxn modelId="{EB427B09-C40F-40B4-AB31-E29158C29372}" type="presParOf" srcId="{CF2932E8-F512-442D-96A2-14A5DCAA020F}" destId="{63648D43-82B6-480D-A9BD-AB731EB5DA76}" srcOrd="10" destOrd="0" presId="urn:microsoft.com/office/officeart/2005/8/layout/pyramid2"/>
    <dgm:cxn modelId="{89E2FA5D-57FC-4A48-B22A-37CFE6B8AE76}" type="presParOf" srcId="{CF2932E8-F512-442D-96A2-14A5DCAA020F}" destId="{70F3071A-883E-4EB5-839D-01D8652D20E8}" srcOrd="11" destOrd="0" presId="urn:microsoft.com/office/officeart/2005/8/layout/pyramid2"/>
    <dgm:cxn modelId="{E436D500-C674-452B-A355-A054BB2EE00E}" type="presParOf" srcId="{CF2932E8-F512-442D-96A2-14A5DCAA020F}" destId="{23DEE137-7170-4C67-A6B2-F6C792B797A1}" srcOrd="12" destOrd="0" presId="urn:microsoft.com/office/officeart/2005/8/layout/pyramid2"/>
    <dgm:cxn modelId="{9C2F5D30-0209-4DF7-BAE9-EC1FAEC7F947}" type="presParOf" srcId="{CF2932E8-F512-442D-96A2-14A5DCAA020F}" destId="{3712A91B-711A-4F1D-863E-0FE6B02E6692}" srcOrd="13" destOrd="0" presId="urn:microsoft.com/office/officeart/2005/8/layout/pyramid2"/>
    <dgm:cxn modelId="{A69C59AA-87EC-4917-8967-E2348A8D5590}" type="presParOf" srcId="{CF2932E8-F512-442D-96A2-14A5DCAA020F}" destId="{EFDDFEBA-5539-4743-837D-B7CD77E1B7D9}" srcOrd="14" destOrd="0" presId="urn:microsoft.com/office/officeart/2005/8/layout/pyramid2"/>
    <dgm:cxn modelId="{AEE8E129-A26C-45D8-A49A-E781B31955C0}" type="presParOf" srcId="{CF2932E8-F512-442D-96A2-14A5DCAA020F}" destId="{0E42E750-957F-4EAA-A402-38754F9C6DFC}" srcOrd="1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EC5180A-AC25-4CCD-81A4-3F81A223DE7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D7D4BA8-A57D-4696-805A-60280507991F}">
      <dgm:prSet/>
      <dgm:spPr/>
      <dgm:t>
        <a:bodyPr/>
        <a:lstStyle/>
        <a:p>
          <a:r>
            <a:rPr lang="en-US"/>
            <a:t>A significant number of loyal customers do not                 have children</a:t>
          </a:r>
        </a:p>
      </dgm:t>
    </dgm:pt>
    <dgm:pt modelId="{AF44DDF8-4103-4E95-9CFE-4FCDC8978EE6}" type="parTrans" cxnId="{695226F6-785F-497D-8141-2F35D634BDA5}">
      <dgm:prSet/>
      <dgm:spPr/>
      <dgm:t>
        <a:bodyPr/>
        <a:lstStyle/>
        <a:p>
          <a:endParaRPr lang="en-US"/>
        </a:p>
      </dgm:t>
    </dgm:pt>
    <dgm:pt modelId="{651A37A2-855E-4DE5-BE07-C7B39D7A8244}" type="sibTrans" cxnId="{695226F6-785F-497D-8141-2F35D634BDA5}">
      <dgm:prSet/>
      <dgm:spPr/>
      <dgm:t>
        <a:bodyPr/>
        <a:lstStyle/>
        <a:p>
          <a:endParaRPr lang="en-US"/>
        </a:p>
      </dgm:t>
    </dgm:pt>
    <dgm:pt modelId="{F074468E-32FB-43E2-AFCE-E969215EFB50}">
      <dgm:prSet/>
      <dgm:spPr/>
      <dgm:t>
        <a:bodyPr/>
        <a:lstStyle/>
        <a:p>
          <a:r>
            <a:rPr lang="en-US"/>
            <a:t>Large number of the Customer has two Cars</a:t>
          </a:r>
        </a:p>
      </dgm:t>
    </dgm:pt>
    <dgm:pt modelId="{C8A583AB-E78D-4D7E-BB0D-A7D07FB83E08}" type="parTrans" cxnId="{BAF54946-0B94-4408-AA16-35E3BFE0EDCD}">
      <dgm:prSet/>
      <dgm:spPr/>
      <dgm:t>
        <a:bodyPr/>
        <a:lstStyle/>
        <a:p>
          <a:endParaRPr lang="en-US"/>
        </a:p>
      </dgm:t>
    </dgm:pt>
    <dgm:pt modelId="{9D6777C1-C0A6-4E7E-BF2C-57400482116D}" type="sibTrans" cxnId="{BAF54946-0B94-4408-AA16-35E3BFE0EDCD}">
      <dgm:prSet/>
      <dgm:spPr/>
      <dgm:t>
        <a:bodyPr/>
        <a:lstStyle/>
        <a:p>
          <a:endParaRPr lang="en-US"/>
        </a:p>
      </dgm:t>
    </dgm:pt>
    <dgm:pt modelId="{B5B3FCD5-3252-4477-945D-BF4FC175C233}" type="pres">
      <dgm:prSet presAssocID="{1EC5180A-AC25-4CCD-81A4-3F81A223DE7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8186CC3-5F18-4F76-BB3D-5B16EC979C24}" type="pres">
      <dgm:prSet presAssocID="{9D7D4BA8-A57D-4696-805A-60280507991F}" presName="hierRoot1" presStyleCnt="0"/>
      <dgm:spPr/>
    </dgm:pt>
    <dgm:pt modelId="{F19EE6B1-97FF-4582-B113-CDB378ED966E}" type="pres">
      <dgm:prSet presAssocID="{9D7D4BA8-A57D-4696-805A-60280507991F}" presName="composite" presStyleCnt="0"/>
      <dgm:spPr/>
    </dgm:pt>
    <dgm:pt modelId="{5D9CBA9C-1C65-4A31-AFA4-8A52A6F6F8E5}" type="pres">
      <dgm:prSet presAssocID="{9D7D4BA8-A57D-4696-805A-60280507991F}" presName="background" presStyleLbl="node0" presStyleIdx="0" presStyleCnt="2"/>
      <dgm:spPr/>
    </dgm:pt>
    <dgm:pt modelId="{2F3FACD1-C793-46D0-8CE8-D8C8437DC2BD}" type="pres">
      <dgm:prSet presAssocID="{9D7D4BA8-A57D-4696-805A-60280507991F}" presName="text" presStyleLbl="fgAcc0" presStyleIdx="0" presStyleCnt="2" custLinFactNeighborX="3658" custLinFactNeighborY="-39692">
        <dgm:presLayoutVars>
          <dgm:chPref val="3"/>
        </dgm:presLayoutVars>
      </dgm:prSet>
      <dgm:spPr/>
    </dgm:pt>
    <dgm:pt modelId="{BDA24584-0A69-4E9D-A15C-ADAE8FD1B8C3}" type="pres">
      <dgm:prSet presAssocID="{9D7D4BA8-A57D-4696-805A-60280507991F}" presName="hierChild2" presStyleCnt="0"/>
      <dgm:spPr/>
    </dgm:pt>
    <dgm:pt modelId="{22BD5094-A554-4CE4-8D5B-D41C52057C27}" type="pres">
      <dgm:prSet presAssocID="{F074468E-32FB-43E2-AFCE-E969215EFB50}" presName="hierRoot1" presStyleCnt="0"/>
      <dgm:spPr/>
    </dgm:pt>
    <dgm:pt modelId="{93B4CBB0-7FE5-4C6F-A2FB-800DD697CA83}" type="pres">
      <dgm:prSet presAssocID="{F074468E-32FB-43E2-AFCE-E969215EFB50}" presName="composite" presStyleCnt="0"/>
      <dgm:spPr/>
    </dgm:pt>
    <dgm:pt modelId="{9117A44C-8757-4557-A5D4-2EFED09F07CE}" type="pres">
      <dgm:prSet presAssocID="{F074468E-32FB-43E2-AFCE-E969215EFB50}" presName="background" presStyleLbl="node0" presStyleIdx="1" presStyleCnt="2"/>
      <dgm:spPr/>
    </dgm:pt>
    <dgm:pt modelId="{6B5BDE9D-3B36-4D84-BD38-B7341F6A65A5}" type="pres">
      <dgm:prSet presAssocID="{F074468E-32FB-43E2-AFCE-E969215EFB50}" presName="text" presStyleLbl="fgAcc0" presStyleIdx="1" presStyleCnt="2" custLinFactY="117" custLinFactNeighborX="-11099" custLinFactNeighborY="100000">
        <dgm:presLayoutVars>
          <dgm:chPref val="3"/>
        </dgm:presLayoutVars>
      </dgm:prSet>
      <dgm:spPr/>
    </dgm:pt>
    <dgm:pt modelId="{209302B1-1A7E-49FC-B2F4-1AAE8C53DD95}" type="pres">
      <dgm:prSet presAssocID="{F074468E-32FB-43E2-AFCE-E969215EFB50}" presName="hierChild2" presStyleCnt="0"/>
      <dgm:spPr/>
    </dgm:pt>
  </dgm:ptLst>
  <dgm:cxnLst>
    <dgm:cxn modelId="{BAF54946-0B94-4408-AA16-35E3BFE0EDCD}" srcId="{1EC5180A-AC25-4CCD-81A4-3F81A223DE7A}" destId="{F074468E-32FB-43E2-AFCE-E969215EFB50}" srcOrd="1" destOrd="0" parTransId="{C8A583AB-E78D-4D7E-BB0D-A7D07FB83E08}" sibTransId="{9D6777C1-C0A6-4E7E-BF2C-57400482116D}"/>
    <dgm:cxn modelId="{90241A49-6B82-4075-8BD9-6D01BCF18351}" type="presOf" srcId="{1EC5180A-AC25-4CCD-81A4-3F81A223DE7A}" destId="{B5B3FCD5-3252-4477-945D-BF4FC175C233}" srcOrd="0" destOrd="0" presId="urn:microsoft.com/office/officeart/2005/8/layout/hierarchy1"/>
    <dgm:cxn modelId="{C94EFF52-CDBF-44CE-9F59-51F0405D6642}" type="presOf" srcId="{F074468E-32FB-43E2-AFCE-E969215EFB50}" destId="{6B5BDE9D-3B36-4D84-BD38-B7341F6A65A5}" srcOrd="0" destOrd="0" presId="urn:microsoft.com/office/officeart/2005/8/layout/hierarchy1"/>
    <dgm:cxn modelId="{BABCFE58-6BAE-44D3-9C0A-90F72591819F}" type="presOf" srcId="{9D7D4BA8-A57D-4696-805A-60280507991F}" destId="{2F3FACD1-C793-46D0-8CE8-D8C8437DC2BD}" srcOrd="0" destOrd="0" presId="urn:microsoft.com/office/officeart/2005/8/layout/hierarchy1"/>
    <dgm:cxn modelId="{695226F6-785F-497D-8141-2F35D634BDA5}" srcId="{1EC5180A-AC25-4CCD-81A4-3F81A223DE7A}" destId="{9D7D4BA8-A57D-4696-805A-60280507991F}" srcOrd="0" destOrd="0" parTransId="{AF44DDF8-4103-4E95-9CFE-4FCDC8978EE6}" sibTransId="{651A37A2-855E-4DE5-BE07-C7B39D7A8244}"/>
    <dgm:cxn modelId="{F1C4E3E7-11DE-4931-8B28-D83D1BE7AE09}" type="presParOf" srcId="{B5B3FCD5-3252-4477-945D-BF4FC175C233}" destId="{F8186CC3-5F18-4F76-BB3D-5B16EC979C24}" srcOrd="0" destOrd="0" presId="urn:microsoft.com/office/officeart/2005/8/layout/hierarchy1"/>
    <dgm:cxn modelId="{FDD498FA-B61B-45FA-BC46-102A20CAE42F}" type="presParOf" srcId="{F8186CC3-5F18-4F76-BB3D-5B16EC979C24}" destId="{F19EE6B1-97FF-4582-B113-CDB378ED966E}" srcOrd="0" destOrd="0" presId="urn:microsoft.com/office/officeart/2005/8/layout/hierarchy1"/>
    <dgm:cxn modelId="{14E279A5-F0FA-4287-B307-7DB7D55F072A}" type="presParOf" srcId="{F19EE6B1-97FF-4582-B113-CDB378ED966E}" destId="{5D9CBA9C-1C65-4A31-AFA4-8A52A6F6F8E5}" srcOrd="0" destOrd="0" presId="urn:microsoft.com/office/officeart/2005/8/layout/hierarchy1"/>
    <dgm:cxn modelId="{23A49E31-E61D-441D-A7DA-FAD18910083F}" type="presParOf" srcId="{F19EE6B1-97FF-4582-B113-CDB378ED966E}" destId="{2F3FACD1-C793-46D0-8CE8-D8C8437DC2BD}" srcOrd="1" destOrd="0" presId="urn:microsoft.com/office/officeart/2005/8/layout/hierarchy1"/>
    <dgm:cxn modelId="{8E2F4AA6-2B68-4F29-BFA1-BE6B47E99ED3}" type="presParOf" srcId="{F8186CC3-5F18-4F76-BB3D-5B16EC979C24}" destId="{BDA24584-0A69-4E9D-A15C-ADAE8FD1B8C3}" srcOrd="1" destOrd="0" presId="urn:microsoft.com/office/officeart/2005/8/layout/hierarchy1"/>
    <dgm:cxn modelId="{5C0C7AE8-2E11-4096-8413-4D5B9597214A}" type="presParOf" srcId="{B5B3FCD5-3252-4477-945D-BF4FC175C233}" destId="{22BD5094-A554-4CE4-8D5B-D41C52057C27}" srcOrd="1" destOrd="0" presId="urn:microsoft.com/office/officeart/2005/8/layout/hierarchy1"/>
    <dgm:cxn modelId="{6D851D0F-7F8E-41A0-AB75-270628754D37}" type="presParOf" srcId="{22BD5094-A554-4CE4-8D5B-D41C52057C27}" destId="{93B4CBB0-7FE5-4C6F-A2FB-800DD697CA83}" srcOrd="0" destOrd="0" presId="urn:microsoft.com/office/officeart/2005/8/layout/hierarchy1"/>
    <dgm:cxn modelId="{21FB4541-E5FC-4731-8C01-727217B015C0}" type="presParOf" srcId="{93B4CBB0-7FE5-4C6F-A2FB-800DD697CA83}" destId="{9117A44C-8757-4557-A5D4-2EFED09F07CE}" srcOrd="0" destOrd="0" presId="urn:microsoft.com/office/officeart/2005/8/layout/hierarchy1"/>
    <dgm:cxn modelId="{21ADBE55-4AA4-423F-915D-0FB9ABA62DAC}" type="presParOf" srcId="{93B4CBB0-7FE5-4C6F-A2FB-800DD697CA83}" destId="{6B5BDE9D-3B36-4D84-BD38-B7341F6A65A5}" srcOrd="1" destOrd="0" presId="urn:microsoft.com/office/officeart/2005/8/layout/hierarchy1"/>
    <dgm:cxn modelId="{F1D99C8F-BBB8-478B-BDEE-520AF750AEE7}" type="presParOf" srcId="{22BD5094-A554-4CE4-8D5B-D41C52057C27}" destId="{209302B1-1A7E-49FC-B2F4-1AAE8C53DD9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B470560-8654-4F94-B6AB-28B06C7DA1B5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G"/>
        </a:p>
      </dgm:t>
    </dgm:pt>
    <dgm:pt modelId="{EF660546-DD11-4347-A478-D8374DB75168}">
      <dgm:prSet phldrT="[Text]" custT="1"/>
      <dgm:spPr/>
      <dgm:t>
        <a:bodyPr/>
        <a:lstStyle/>
        <a:p>
          <a:r>
            <a:rPr lang="en-US" altLang="ko-KR" sz="1200" b="0" dirty="0">
              <a:solidFill>
                <a:schemeClr val="bg1">
                  <a:lumMod val="95000"/>
                </a:schemeClr>
              </a:solidFill>
            </a:rPr>
            <a:t>53.41%</a:t>
          </a:r>
        </a:p>
        <a:p>
          <a:r>
            <a:rPr lang="en-US" sz="1200" b="0" dirty="0">
              <a:solidFill>
                <a:schemeClr val="bg1">
                  <a:lumMod val="95000"/>
                </a:schemeClr>
              </a:solidFill>
            </a:rPr>
            <a:t>Neural Network</a:t>
          </a:r>
          <a:endParaRPr lang="en-NG" sz="1200" b="0" dirty="0">
            <a:solidFill>
              <a:schemeClr val="bg1">
                <a:lumMod val="95000"/>
              </a:schemeClr>
            </a:solidFill>
          </a:endParaRPr>
        </a:p>
      </dgm:t>
    </dgm:pt>
    <dgm:pt modelId="{FE876EFD-F194-4FB7-8052-50AEAB003873}" type="parTrans" cxnId="{8193FB16-D8B1-404C-B290-708F28C0E74F}">
      <dgm:prSet/>
      <dgm:spPr/>
      <dgm:t>
        <a:bodyPr/>
        <a:lstStyle/>
        <a:p>
          <a:endParaRPr lang="en-NG"/>
        </a:p>
      </dgm:t>
    </dgm:pt>
    <dgm:pt modelId="{615C151A-272C-49B5-B054-46908D47CF42}" type="sibTrans" cxnId="{8193FB16-D8B1-404C-B290-708F28C0E74F}">
      <dgm:prSet/>
      <dgm:spPr/>
      <dgm:t>
        <a:bodyPr/>
        <a:lstStyle/>
        <a:p>
          <a:endParaRPr lang="en-NG"/>
        </a:p>
      </dgm:t>
    </dgm:pt>
    <dgm:pt modelId="{6C1C146D-9138-40EA-8A55-47877F08EBE5}">
      <dgm:prSet phldrT="[Text]" custT="1"/>
      <dgm:spPr/>
      <dgm:t>
        <a:bodyPr/>
        <a:lstStyle/>
        <a:p>
          <a:r>
            <a:rPr lang="en-US" altLang="ko-KR" sz="1200" b="0" dirty="0">
              <a:solidFill>
                <a:schemeClr val="bg1">
                  <a:lumMod val="95000"/>
                </a:schemeClr>
              </a:solidFill>
            </a:rPr>
            <a:t>55.95% Naïve Bayes</a:t>
          </a:r>
          <a:endParaRPr lang="en-NG" sz="1200" b="0" dirty="0">
            <a:solidFill>
              <a:schemeClr val="bg1">
                <a:lumMod val="95000"/>
              </a:schemeClr>
            </a:solidFill>
          </a:endParaRPr>
        </a:p>
      </dgm:t>
    </dgm:pt>
    <dgm:pt modelId="{884F4BDD-E97C-4FC2-A730-23C3F2A09261}" type="parTrans" cxnId="{2A4C1C91-7066-49F2-BF8C-8DD11DBFDCAF}">
      <dgm:prSet/>
      <dgm:spPr/>
      <dgm:t>
        <a:bodyPr/>
        <a:lstStyle/>
        <a:p>
          <a:endParaRPr lang="en-NG"/>
        </a:p>
      </dgm:t>
    </dgm:pt>
    <dgm:pt modelId="{939D39AE-EEBE-4957-B170-DCE4E83F630F}" type="sibTrans" cxnId="{2A4C1C91-7066-49F2-BF8C-8DD11DBFDCAF}">
      <dgm:prSet/>
      <dgm:spPr/>
      <dgm:t>
        <a:bodyPr/>
        <a:lstStyle/>
        <a:p>
          <a:endParaRPr lang="en-NG"/>
        </a:p>
      </dgm:t>
    </dgm:pt>
    <dgm:pt modelId="{8BA7EAFB-069D-40DA-B0ED-77843B8E6959}">
      <dgm:prSet phldrT="[Text]" custT="1"/>
      <dgm:spPr/>
      <dgm:t>
        <a:bodyPr/>
        <a:lstStyle/>
        <a:p>
          <a:r>
            <a:rPr lang="en-US" altLang="ko-KR" sz="1200" b="1" dirty="0">
              <a:solidFill>
                <a:schemeClr val="bg1">
                  <a:lumMod val="95000"/>
                </a:schemeClr>
              </a:solidFill>
            </a:rPr>
            <a:t>67.18% Gradient Boosting</a:t>
          </a:r>
          <a:endParaRPr lang="en-NG" sz="1200" b="1" dirty="0">
            <a:solidFill>
              <a:schemeClr val="bg1">
                <a:lumMod val="95000"/>
              </a:schemeClr>
            </a:solidFill>
          </a:endParaRPr>
        </a:p>
      </dgm:t>
    </dgm:pt>
    <dgm:pt modelId="{C99B3BEC-93F1-495D-99EE-6B54F3F55817}" type="parTrans" cxnId="{0DE08688-1C8D-4D29-A1B8-553581493614}">
      <dgm:prSet/>
      <dgm:spPr/>
      <dgm:t>
        <a:bodyPr/>
        <a:lstStyle/>
        <a:p>
          <a:endParaRPr lang="en-NG"/>
        </a:p>
      </dgm:t>
    </dgm:pt>
    <dgm:pt modelId="{5FF8A060-A66A-464C-B527-A519599E3D07}" type="sibTrans" cxnId="{0DE08688-1C8D-4D29-A1B8-553581493614}">
      <dgm:prSet/>
      <dgm:spPr/>
      <dgm:t>
        <a:bodyPr/>
        <a:lstStyle/>
        <a:p>
          <a:endParaRPr lang="en-NG"/>
        </a:p>
      </dgm:t>
    </dgm:pt>
    <dgm:pt modelId="{B078789A-5849-420D-A923-4A8353DFA93B}">
      <dgm:prSet custT="1"/>
      <dgm:spPr/>
      <dgm:t>
        <a:bodyPr/>
        <a:lstStyle/>
        <a:p>
          <a:r>
            <a:rPr lang="en-US" altLang="ko-KR" sz="1200" b="1" dirty="0">
              <a:solidFill>
                <a:schemeClr val="bg1">
                  <a:lumMod val="95000"/>
                </a:schemeClr>
              </a:solidFill>
            </a:rPr>
            <a:t>99.40% </a:t>
          </a:r>
          <a:r>
            <a:rPr lang="en-GB" sz="1200" b="1" i="0" dirty="0">
              <a:solidFill>
                <a:schemeClr val="bg1">
                  <a:lumMod val="95000"/>
                </a:schemeClr>
              </a:solidFill>
              <a:effectLst/>
              <a:latin typeface="Helvetica Neue"/>
            </a:rPr>
            <a:t>Random Forest Classifier</a:t>
          </a:r>
          <a:endParaRPr lang="en-NG" sz="1200" b="1" dirty="0">
            <a:solidFill>
              <a:schemeClr val="bg1">
                <a:lumMod val="95000"/>
              </a:schemeClr>
            </a:solidFill>
          </a:endParaRPr>
        </a:p>
      </dgm:t>
    </dgm:pt>
    <dgm:pt modelId="{0322CFAC-10E4-41BB-BA4A-1621BD2FAFE2}" type="parTrans" cxnId="{42B14A1B-2A36-402D-B5F3-37B2C48FB504}">
      <dgm:prSet/>
      <dgm:spPr/>
      <dgm:t>
        <a:bodyPr/>
        <a:lstStyle/>
        <a:p>
          <a:endParaRPr lang="en-NG"/>
        </a:p>
      </dgm:t>
    </dgm:pt>
    <dgm:pt modelId="{2C5AB3EF-4B31-4189-854A-A0D84979E329}" type="sibTrans" cxnId="{42B14A1B-2A36-402D-B5F3-37B2C48FB504}">
      <dgm:prSet/>
      <dgm:spPr/>
      <dgm:t>
        <a:bodyPr/>
        <a:lstStyle/>
        <a:p>
          <a:endParaRPr lang="en-NG"/>
        </a:p>
      </dgm:t>
    </dgm:pt>
    <dgm:pt modelId="{BFFED324-DDE0-4D3A-9850-0226754D62EC}">
      <dgm:prSet/>
      <dgm:spPr/>
      <dgm:t>
        <a:bodyPr/>
        <a:lstStyle/>
        <a:p>
          <a:endParaRPr lang="en-NG"/>
        </a:p>
      </dgm:t>
    </dgm:pt>
    <dgm:pt modelId="{B0AAF891-9E4B-466B-B988-7B2D2947FE21}" type="parTrans" cxnId="{3F846F00-EFDB-441B-AF41-9D89E79766F0}">
      <dgm:prSet/>
      <dgm:spPr/>
      <dgm:t>
        <a:bodyPr/>
        <a:lstStyle/>
        <a:p>
          <a:endParaRPr lang="en-NG"/>
        </a:p>
      </dgm:t>
    </dgm:pt>
    <dgm:pt modelId="{C429E21E-075E-4F51-99D9-3BD59E8FC05E}" type="sibTrans" cxnId="{3F846F00-EFDB-441B-AF41-9D89E79766F0}">
      <dgm:prSet/>
      <dgm:spPr/>
      <dgm:t>
        <a:bodyPr/>
        <a:lstStyle/>
        <a:p>
          <a:endParaRPr lang="en-NG"/>
        </a:p>
      </dgm:t>
    </dgm:pt>
    <dgm:pt modelId="{F7C77AEC-0CE8-4270-8214-A9F15CF4672A}">
      <dgm:prSet/>
      <dgm:spPr/>
      <dgm:t>
        <a:bodyPr/>
        <a:lstStyle/>
        <a:p>
          <a:endParaRPr lang="en-NG"/>
        </a:p>
      </dgm:t>
    </dgm:pt>
    <dgm:pt modelId="{D6F3CF53-656E-4AE6-9EBC-135A6A0B3110}" type="parTrans" cxnId="{104F8B69-C9B6-4CDF-9000-3DC2FAC2908B}">
      <dgm:prSet/>
      <dgm:spPr/>
      <dgm:t>
        <a:bodyPr/>
        <a:lstStyle/>
        <a:p>
          <a:endParaRPr lang="en-NG"/>
        </a:p>
      </dgm:t>
    </dgm:pt>
    <dgm:pt modelId="{4036DCEE-94A7-4609-8CAC-FFFEAD257470}" type="sibTrans" cxnId="{104F8B69-C9B6-4CDF-9000-3DC2FAC2908B}">
      <dgm:prSet/>
      <dgm:spPr/>
      <dgm:t>
        <a:bodyPr/>
        <a:lstStyle/>
        <a:p>
          <a:endParaRPr lang="en-NG"/>
        </a:p>
      </dgm:t>
    </dgm:pt>
    <dgm:pt modelId="{D73CD006-52E5-4E8A-8A27-B9A05835030D}">
      <dgm:prSet phldrT="[Text]" custT="1"/>
      <dgm:spPr/>
      <dgm:t>
        <a:bodyPr/>
        <a:lstStyle/>
        <a:p>
          <a:r>
            <a:rPr lang="en-US" sz="1200" b="1" dirty="0">
              <a:solidFill>
                <a:schemeClr val="bg1">
                  <a:lumMod val="95000"/>
                </a:schemeClr>
              </a:solidFill>
            </a:rPr>
            <a:t>57.26% Logistic Regression</a:t>
          </a:r>
          <a:endParaRPr lang="en-NG" sz="1200" b="1" dirty="0">
            <a:solidFill>
              <a:schemeClr val="bg1">
                <a:lumMod val="95000"/>
              </a:schemeClr>
            </a:solidFill>
          </a:endParaRPr>
        </a:p>
      </dgm:t>
    </dgm:pt>
    <dgm:pt modelId="{F144F852-2061-4738-927A-69BECBF60B28}" type="parTrans" cxnId="{0B29CD60-8568-4ACE-9A0F-A99079208D43}">
      <dgm:prSet/>
      <dgm:spPr/>
      <dgm:t>
        <a:bodyPr/>
        <a:lstStyle/>
        <a:p>
          <a:endParaRPr lang="en-NG"/>
        </a:p>
      </dgm:t>
    </dgm:pt>
    <dgm:pt modelId="{05FCEDDC-579D-4080-AE86-3CBC99CA87FD}" type="sibTrans" cxnId="{0B29CD60-8568-4ACE-9A0F-A99079208D43}">
      <dgm:prSet/>
      <dgm:spPr/>
      <dgm:t>
        <a:bodyPr/>
        <a:lstStyle/>
        <a:p>
          <a:endParaRPr lang="en-NG"/>
        </a:p>
      </dgm:t>
    </dgm:pt>
    <dgm:pt modelId="{54997AB9-D72C-4C24-9481-7A9B9E195B43}">
      <dgm:prSet/>
      <dgm:spPr/>
      <dgm:t>
        <a:bodyPr/>
        <a:lstStyle/>
        <a:p>
          <a:endParaRPr lang="en-NG" dirty="0"/>
        </a:p>
      </dgm:t>
    </dgm:pt>
    <dgm:pt modelId="{9BC0748C-D671-41A6-9F4B-4FD7279F2278}" type="parTrans" cxnId="{E34E6693-9F04-4E47-840D-66A374C044D7}">
      <dgm:prSet/>
      <dgm:spPr/>
      <dgm:t>
        <a:bodyPr/>
        <a:lstStyle/>
        <a:p>
          <a:endParaRPr lang="en-NG"/>
        </a:p>
      </dgm:t>
    </dgm:pt>
    <dgm:pt modelId="{BF0D028E-0925-4D1D-BF2F-DDC7CF0DC03A}" type="sibTrans" cxnId="{E34E6693-9F04-4E47-840D-66A374C044D7}">
      <dgm:prSet/>
      <dgm:spPr/>
      <dgm:t>
        <a:bodyPr/>
        <a:lstStyle/>
        <a:p>
          <a:endParaRPr lang="en-NG"/>
        </a:p>
      </dgm:t>
    </dgm:pt>
    <dgm:pt modelId="{53F596F6-DAC0-4208-AA7F-A4403396AFD8}">
      <dgm:prSet/>
      <dgm:spPr/>
      <dgm:t>
        <a:bodyPr/>
        <a:lstStyle/>
        <a:p>
          <a:endParaRPr lang="en-NG"/>
        </a:p>
      </dgm:t>
    </dgm:pt>
    <dgm:pt modelId="{D1593963-5802-4F57-948A-1FFA0F26C26E}" type="parTrans" cxnId="{EDCACA58-72C5-4CBB-8DB3-FBD663A6DDB5}">
      <dgm:prSet/>
      <dgm:spPr/>
      <dgm:t>
        <a:bodyPr/>
        <a:lstStyle/>
        <a:p>
          <a:endParaRPr lang="en-NG"/>
        </a:p>
      </dgm:t>
    </dgm:pt>
    <dgm:pt modelId="{34BA0F0A-73C7-4E66-852B-706994E07AB5}" type="sibTrans" cxnId="{EDCACA58-72C5-4CBB-8DB3-FBD663A6DDB5}">
      <dgm:prSet/>
      <dgm:spPr/>
      <dgm:t>
        <a:bodyPr/>
        <a:lstStyle/>
        <a:p>
          <a:endParaRPr lang="en-NG"/>
        </a:p>
      </dgm:t>
    </dgm:pt>
    <dgm:pt modelId="{2F20B876-2826-410A-9EB1-184648A30D1F}" type="pres">
      <dgm:prSet presAssocID="{0B470560-8654-4F94-B6AB-28B06C7DA1B5}" presName="arrowDiagram" presStyleCnt="0">
        <dgm:presLayoutVars>
          <dgm:chMax val="5"/>
          <dgm:dir/>
          <dgm:resizeHandles val="exact"/>
        </dgm:presLayoutVars>
      </dgm:prSet>
      <dgm:spPr/>
    </dgm:pt>
    <dgm:pt modelId="{B45C1C00-6067-451E-8335-5E26417CEF0F}" type="pres">
      <dgm:prSet presAssocID="{0B470560-8654-4F94-B6AB-28B06C7DA1B5}" presName="arrow" presStyleLbl="bgShp" presStyleIdx="0" presStyleCnt="1" custScaleY="106299"/>
      <dgm:spPr>
        <a:solidFill>
          <a:schemeClr val="tx1">
            <a:lumMod val="65000"/>
            <a:lumOff val="35000"/>
          </a:schemeClr>
        </a:solidFill>
      </dgm:spPr>
    </dgm:pt>
    <dgm:pt modelId="{DC7D97F9-B8BA-4F26-AC17-B93B7B43B452}" type="pres">
      <dgm:prSet presAssocID="{0B470560-8654-4F94-B6AB-28B06C7DA1B5}" presName="arrowDiagram5" presStyleCnt="0"/>
      <dgm:spPr/>
    </dgm:pt>
    <dgm:pt modelId="{141946A8-81B6-47C8-8B73-0F6148642D7A}" type="pres">
      <dgm:prSet presAssocID="{EF660546-DD11-4347-A478-D8374DB75168}" presName="bullet5a" presStyleLbl="node1" presStyleIdx="0" presStyleCnt="5"/>
      <dgm:spPr/>
    </dgm:pt>
    <dgm:pt modelId="{037A66E1-8443-46B4-9C6F-C55E049146E1}" type="pres">
      <dgm:prSet presAssocID="{EF660546-DD11-4347-A478-D8374DB75168}" presName="textBox5a" presStyleLbl="revTx" presStyleIdx="0" presStyleCnt="5">
        <dgm:presLayoutVars>
          <dgm:bulletEnabled val="1"/>
        </dgm:presLayoutVars>
      </dgm:prSet>
      <dgm:spPr/>
    </dgm:pt>
    <dgm:pt modelId="{A5E1926C-CCE6-414A-8EC8-5E72B4E6DE09}" type="pres">
      <dgm:prSet presAssocID="{6C1C146D-9138-40EA-8A55-47877F08EBE5}" presName="bullet5b" presStyleLbl="node1" presStyleIdx="1" presStyleCnt="5"/>
      <dgm:spPr/>
    </dgm:pt>
    <dgm:pt modelId="{EC91F4EB-7D7B-4256-9CD2-CC0145C219B8}" type="pres">
      <dgm:prSet presAssocID="{6C1C146D-9138-40EA-8A55-47877F08EBE5}" presName="textBox5b" presStyleLbl="revTx" presStyleIdx="1" presStyleCnt="5">
        <dgm:presLayoutVars>
          <dgm:bulletEnabled val="1"/>
        </dgm:presLayoutVars>
      </dgm:prSet>
      <dgm:spPr/>
    </dgm:pt>
    <dgm:pt modelId="{901EFE8A-6F18-4C76-AD7B-BBEF76C0BE6C}" type="pres">
      <dgm:prSet presAssocID="{D73CD006-52E5-4E8A-8A27-B9A05835030D}" presName="bullet5c" presStyleLbl="node1" presStyleIdx="2" presStyleCnt="5"/>
      <dgm:spPr/>
    </dgm:pt>
    <dgm:pt modelId="{D88B7BB5-10A7-405B-BDDE-3AE084B75FB1}" type="pres">
      <dgm:prSet presAssocID="{D73CD006-52E5-4E8A-8A27-B9A05835030D}" presName="textBox5c" presStyleLbl="revTx" presStyleIdx="2" presStyleCnt="5">
        <dgm:presLayoutVars>
          <dgm:bulletEnabled val="1"/>
        </dgm:presLayoutVars>
      </dgm:prSet>
      <dgm:spPr/>
    </dgm:pt>
    <dgm:pt modelId="{0F7E4426-B045-43B9-9691-0260CE6B5684}" type="pres">
      <dgm:prSet presAssocID="{8BA7EAFB-069D-40DA-B0ED-77843B8E6959}" presName="bullet5d" presStyleLbl="node1" presStyleIdx="3" presStyleCnt="5"/>
      <dgm:spPr/>
    </dgm:pt>
    <dgm:pt modelId="{AD8F2BE2-69CA-4D19-BE50-A8AAB820F6FF}" type="pres">
      <dgm:prSet presAssocID="{8BA7EAFB-069D-40DA-B0ED-77843B8E6959}" presName="textBox5d" presStyleLbl="revTx" presStyleIdx="3" presStyleCnt="5" custLinFactNeighborX="3814" custLinFactNeighborY="2482">
        <dgm:presLayoutVars>
          <dgm:bulletEnabled val="1"/>
        </dgm:presLayoutVars>
      </dgm:prSet>
      <dgm:spPr/>
    </dgm:pt>
    <dgm:pt modelId="{C6EC14B8-AA91-45B7-9BAF-5F9F66B80A61}" type="pres">
      <dgm:prSet presAssocID="{B078789A-5849-420D-A923-4A8353DFA93B}" presName="bullet5e" presStyleLbl="node1" presStyleIdx="4" presStyleCnt="5" custLinFactNeighborX="-38737" custLinFactNeighborY="-15359"/>
      <dgm:spPr/>
    </dgm:pt>
    <dgm:pt modelId="{CF4B8201-D715-4F8A-989E-E819DF257202}" type="pres">
      <dgm:prSet presAssocID="{B078789A-5849-420D-A923-4A8353DFA93B}" presName="textBox5e" presStyleLbl="revTx" presStyleIdx="4" presStyleCnt="5" custLinFactNeighborY="-10066">
        <dgm:presLayoutVars>
          <dgm:bulletEnabled val="1"/>
        </dgm:presLayoutVars>
      </dgm:prSet>
      <dgm:spPr/>
    </dgm:pt>
  </dgm:ptLst>
  <dgm:cxnLst>
    <dgm:cxn modelId="{3F846F00-EFDB-441B-AF41-9D89E79766F0}" srcId="{0B470560-8654-4F94-B6AB-28B06C7DA1B5}" destId="{BFFED324-DDE0-4D3A-9850-0226754D62EC}" srcOrd="6" destOrd="0" parTransId="{B0AAF891-9E4B-466B-B988-7B2D2947FE21}" sibTransId="{C429E21E-075E-4F51-99D9-3BD59E8FC05E}"/>
    <dgm:cxn modelId="{8193FB16-D8B1-404C-B290-708F28C0E74F}" srcId="{0B470560-8654-4F94-B6AB-28B06C7DA1B5}" destId="{EF660546-DD11-4347-A478-D8374DB75168}" srcOrd="0" destOrd="0" parTransId="{FE876EFD-F194-4FB7-8052-50AEAB003873}" sibTransId="{615C151A-272C-49B5-B054-46908D47CF42}"/>
    <dgm:cxn modelId="{42B14A1B-2A36-402D-B5F3-37B2C48FB504}" srcId="{0B470560-8654-4F94-B6AB-28B06C7DA1B5}" destId="{B078789A-5849-420D-A923-4A8353DFA93B}" srcOrd="4" destOrd="0" parTransId="{0322CFAC-10E4-41BB-BA4A-1621BD2FAFE2}" sibTransId="{2C5AB3EF-4B31-4189-854A-A0D84979E329}"/>
    <dgm:cxn modelId="{0B29CD60-8568-4ACE-9A0F-A99079208D43}" srcId="{0B470560-8654-4F94-B6AB-28B06C7DA1B5}" destId="{D73CD006-52E5-4E8A-8A27-B9A05835030D}" srcOrd="2" destOrd="0" parTransId="{F144F852-2061-4738-927A-69BECBF60B28}" sibTransId="{05FCEDDC-579D-4080-AE86-3CBC99CA87FD}"/>
    <dgm:cxn modelId="{104F8B69-C9B6-4CDF-9000-3DC2FAC2908B}" srcId="{0B470560-8654-4F94-B6AB-28B06C7DA1B5}" destId="{F7C77AEC-0CE8-4270-8214-A9F15CF4672A}" srcOrd="7" destOrd="0" parTransId="{D6F3CF53-656E-4AE6-9EBC-135A6A0B3110}" sibTransId="{4036DCEE-94A7-4609-8CAC-FFFEAD257470}"/>
    <dgm:cxn modelId="{EDCACA58-72C5-4CBB-8DB3-FBD663A6DDB5}" srcId="{0B470560-8654-4F94-B6AB-28B06C7DA1B5}" destId="{53F596F6-DAC0-4208-AA7F-A4403396AFD8}" srcOrd="8" destOrd="0" parTransId="{D1593963-5802-4F57-948A-1FFA0F26C26E}" sibTransId="{34BA0F0A-73C7-4E66-852B-706994E07AB5}"/>
    <dgm:cxn modelId="{0DE08688-1C8D-4D29-A1B8-553581493614}" srcId="{0B470560-8654-4F94-B6AB-28B06C7DA1B5}" destId="{8BA7EAFB-069D-40DA-B0ED-77843B8E6959}" srcOrd="3" destOrd="0" parTransId="{C99B3BEC-93F1-495D-99EE-6B54F3F55817}" sibTransId="{5FF8A060-A66A-464C-B527-A519599E3D07}"/>
    <dgm:cxn modelId="{2A4C1C91-7066-49F2-BF8C-8DD11DBFDCAF}" srcId="{0B470560-8654-4F94-B6AB-28B06C7DA1B5}" destId="{6C1C146D-9138-40EA-8A55-47877F08EBE5}" srcOrd="1" destOrd="0" parTransId="{884F4BDD-E97C-4FC2-A730-23C3F2A09261}" sibTransId="{939D39AE-EEBE-4957-B170-DCE4E83F630F}"/>
    <dgm:cxn modelId="{E34E6693-9F04-4E47-840D-66A374C044D7}" srcId="{0B470560-8654-4F94-B6AB-28B06C7DA1B5}" destId="{54997AB9-D72C-4C24-9481-7A9B9E195B43}" srcOrd="5" destOrd="0" parTransId="{9BC0748C-D671-41A6-9F4B-4FD7279F2278}" sibTransId="{BF0D028E-0925-4D1D-BF2F-DDC7CF0DC03A}"/>
    <dgm:cxn modelId="{49676FA5-5249-4FCD-8136-2BCA98C61509}" type="presOf" srcId="{6C1C146D-9138-40EA-8A55-47877F08EBE5}" destId="{EC91F4EB-7D7B-4256-9CD2-CC0145C219B8}" srcOrd="0" destOrd="0" presId="urn:microsoft.com/office/officeart/2005/8/layout/arrow2"/>
    <dgm:cxn modelId="{0C1E77B8-F02E-448B-8D90-B8E599D98AC6}" type="presOf" srcId="{EF660546-DD11-4347-A478-D8374DB75168}" destId="{037A66E1-8443-46B4-9C6F-C55E049146E1}" srcOrd="0" destOrd="0" presId="urn:microsoft.com/office/officeart/2005/8/layout/arrow2"/>
    <dgm:cxn modelId="{44F4D0B9-8CAB-4446-B59D-6EF14707C959}" type="presOf" srcId="{0B470560-8654-4F94-B6AB-28B06C7DA1B5}" destId="{2F20B876-2826-410A-9EB1-184648A30D1F}" srcOrd="0" destOrd="0" presId="urn:microsoft.com/office/officeart/2005/8/layout/arrow2"/>
    <dgm:cxn modelId="{B19E07C7-1410-44FD-9992-38E4C07BF7C8}" type="presOf" srcId="{8BA7EAFB-069D-40DA-B0ED-77843B8E6959}" destId="{AD8F2BE2-69CA-4D19-BE50-A8AAB820F6FF}" srcOrd="0" destOrd="0" presId="urn:microsoft.com/office/officeart/2005/8/layout/arrow2"/>
    <dgm:cxn modelId="{472CAFF5-5DF3-4870-9287-2F978C86357F}" type="presOf" srcId="{D73CD006-52E5-4E8A-8A27-B9A05835030D}" destId="{D88B7BB5-10A7-405B-BDDE-3AE084B75FB1}" srcOrd="0" destOrd="0" presId="urn:microsoft.com/office/officeart/2005/8/layout/arrow2"/>
    <dgm:cxn modelId="{3B49E2FF-A638-4E7D-98FC-D207887C1552}" type="presOf" srcId="{B078789A-5849-420D-A923-4A8353DFA93B}" destId="{CF4B8201-D715-4F8A-989E-E819DF257202}" srcOrd="0" destOrd="0" presId="urn:microsoft.com/office/officeart/2005/8/layout/arrow2"/>
    <dgm:cxn modelId="{F57EB09F-E4F4-4901-A8E4-B82E71C71934}" type="presParOf" srcId="{2F20B876-2826-410A-9EB1-184648A30D1F}" destId="{B45C1C00-6067-451E-8335-5E26417CEF0F}" srcOrd="0" destOrd="0" presId="urn:microsoft.com/office/officeart/2005/8/layout/arrow2"/>
    <dgm:cxn modelId="{333F45FB-1E9C-4664-B9EA-9B75B41F6248}" type="presParOf" srcId="{2F20B876-2826-410A-9EB1-184648A30D1F}" destId="{DC7D97F9-B8BA-4F26-AC17-B93B7B43B452}" srcOrd="1" destOrd="0" presId="urn:microsoft.com/office/officeart/2005/8/layout/arrow2"/>
    <dgm:cxn modelId="{BF897088-9526-46F7-8BE5-485CDC3ACFEE}" type="presParOf" srcId="{DC7D97F9-B8BA-4F26-AC17-B93B7B43B452}" destId="{141946A8-81B6-47C8-8B73-0F6148642D7A}" srcOrd="0" destOrd="0" presId="urn:microsoft.com/office/officeart/2005/8/layout/arrow2"/>
    <dgm:cxn modelId="{25D90D5C-AB75-4327-A846-2C075A82AA0A}" type="presParOf" srcId="{DC7D97F9-B8BA-4F26-AC17-B93B7B43B452}" destId="{037A66E1-8443-46B4-9C6F-C55E049146E1}" srcOrd="1" destOrd="0" presId="urn:microsoft.com/office/officeart/2005/8/layout/arrow2"/>
    <dgm:cxn modelId="{6103E200-1831-4CCD-AB22-F177151BD0D3}" type="presParOf" srcId="{DC7D97F9-B8BA-4F26-AC17-B93B7B43B452}" destId="{A5E1926C-CCE6-414A-8EC8-5E72B4E6DE09}" srcOrd="2" destOrd="0" presId="urn:microsoft.com/office/officeart/2005/8/layout/arrow2"/>
    <dgm:cxn modelId="{9FB3A76C-DEC8-4D9E-9A0C-BCD78A982527}" type="presParOf" srcId="{DC7D97F9-B8BA-4F26-AC17-B93B7B43B452}" destId="{EC91F4EB-7D7B-4256-9CD2-CC0145C219B8}" srcOrd="3" destOrd="0" presId="urn:microsoft.com/office/officeart/2005/8/layout/arrow2"/>
    <dgm:cxn modelId="{D992F233-907C-402F-8124-A267F1F314C9}" type="presParOf" srcId="{DC7D97F9-B8BA-4F26-AC17-B93B7B43B452}" destId="{901EFE8A-6F18-4C76-AD7B-BBEF76C0BE6C}" srcOrd="4" destOrd="0" presId="urn:microsoft.com/office/officeart/2005/8/layout/arrow2"/>
    <dgm:cxn modelId="{225C0641-40E9-428C-8A37-727D0262C245}" type="presParOf" srcId="{DC7D97F9-B8BA-4F26-AC17-B93B7B43B452}" destId="{D88B7BB5-10A7-405B-BDDE-3AE084B75FB1}" srcOrd="5" destOrd="0" presId="urn:microsoft.com/office/officeart/2005/8/layout/arrow2"/>
    <dgm:cxn modelId="{5719C5AA-0EF6-4AFC-9DDF-4DC7270DB45A}" type="presParOf" srcId="{DC7D97F9-B8BA-4F26-AC17-B93B7B43B452}" destId="{0F7E4426-B045-43B9-9691-0260CE6B5684}" srcOrd="6" destOrd="0" presId="urn:microsoft.com/office/officeart/2005/8/layout/arrow2"/>
    <dgm:cxn modelId="{AB7F2B54-B3EB-4530-8C36-55A7127C6641}" type="presParOf" srcId="{DC7D97F9-B8BA-4F26-AC17-B93B7B43B452}" destId="{AD8F2BE2-69CA-4D19-BE50-A8AAB820F6FF}" srcOrd="7" destOrd="0" presId="urn:microsoft.com/office/officeart/2005/8/layout/arrow2"/>
    <dgm:cxn modelId="{A917BCDB-E5F5-472C-AECA-E695BFDCFB45}" type="presParOf" srcId="{DC7D97F9-B8BA-4F26-AC17-B93B7B43B452}" destId="{C6EC14B8-AA91-45B7-9BAF-5F9F66B80A61}" srcOrd="8" destOrd="0" presId="urn:microsoft.com/office/officeart/2005/8/layout/arrow2"/>
    <dgm:cxn modelId="{26C226E3-8E87-47F5-99B5-11619F45CFC5}" type="presParOf" srcId="{DC7D97F9-B8BA-4F26-AC17-B93B7B43B452}" destId="{CF4B8201-D715-4F8A-989E-E819DF257202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F7E12E-4283-4A60-ABAB-7B4C04190D26}" type="doc">
      <dgm:prSet loTypeId="urn:microsoft.com/office/officeart/2005/8/layout/arrow5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NG"/>
        </a:p>
      </dgm:t>
    </dgm:pt>
    <dgm:pt modelId="{7FDA6106-060A-42D9-9633-E27070765141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1100" dirty="0"/>
            <a:t>The 3 tools built in this project will empower the management of AHG to make data driven decisions, and  in-turn increase the commercial value of the business</a:t>
          </a:r>
          <a:endParaRPr lang="en-NG" sz="1100" dirty="0"/>
        </a:p>
      </dgm:t>
    </dgm:pt>
    <dgm:pt modelId="{C04F9C18-F601-412B-8356-DAB07120F3A3}" type="parTrans" cxnId="{5DE0813F-5071-4787-84C7-745517A0DE58}">
      <dgm:prSet/>
      <dgm:spPr/>
      <dgm:t>
        <a:bodyPr/>
        <a:lstStyle/>
        <a:p>
          <a:endParaRPr lang="en-NG"/>
        </a:p>
      </dgm:t>
    </dgm:pt>
    <dgm:pt modelId="{99F2F8AA-EBAA-4E48-8488-5EE4037BABE2}" type="sibTrans" cxnId="{5DE0813F-5071-4787-84C7-745517A0DE58}">
      <dgm:prSet/>
      <dgm:spPr/>
      <dgm:t>
        <a:bodyPr/>
        <a:lstStyle/>
        <a:p>
          <a:endParaRPr lang="en-NG"/>
        </a:p>
      </dgm:t>
    </dgm:pt>
    <dgm:pt modelId="{AD1EE815-0F24-4B67-8050-61C1D766D259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1800" dirty="0"/>
            <a:t>The </a:t>
          </a:r>
          <a:r>
            <a:rPr lang="en-US" sz="1800" b="1" dirty="0"/>
            <a:t>Reporting Dashboard </a:t>
          </a:r>
          <a:r>
            <a:rPr lang="en-US" sz="1800" dirty="0"/>
            <a:t>will enable a single window summary of the business activity, which will significantly reduce the decision-making time</a:t>
          </a:r>
          <a:endParaRPr lang="en-NG" sz="1800" dirty="0"/>
        </a:p>
      </dgm:t>
    </dgm:pt>
    <dgm:pt modelId="{BEA9B0DD-59A8-4C1C-8A94-C008074022AC}" type="parTrans" cxnId="{F64E04CB-363C-4456-BDB9-083E11A8DBD1}">
      <dgm:prSet/>
      <dgm:spPr/>
      <dgm:t>
        <a:bodyPr/>
        <a:lstStyle/>
        <a:p>
          <a:endParaRPr lang="en-NG"/>
        </a:p>
      </dgm:t>
    </dgm:pt>
    <dgm:pt modelId="{393782BE-1FBF-4506-BF4F-35463701E53A}" type="sibTrans" cxnId="{F64E04CB-363C-4456-BDB9-083E11A8DBD1}">
      <dgm:prSet/>
      <dgm:spPr/>
      <dgm:t>
        <a:bodyPr/>
        <a:lstStyle/>
        <a:p>
          <a:endParaRPr lang="en-NG"/>
        </a:p>
      </dgm:t>
    </dgm:pt>
    <dgm:pt modelId="{E8A2C2B9-44C9-44A8-8DD0-E5FC5C2AEB19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900" dirty="0"/>
            <a:t>.</a:t>
          </a:r>
          <a:endParaRPr lang="en-NG" sz="1400" dirty="0"/>
        </a:p>
      </dgm:t>
    </dgm:pt>
    <dgm:pt modelId="{95C6842C-5DBD-46FB-B5BC-3F20A54B188D}" type="parTrans" cxnId="{63614A1C-0A90-4535-8C25-1CF10D2E7F66}">
      <dgm:prSet/>
      <dgm:spPr/>
      <dgm:t>
        <a:bodyPr/>
        <a:lstStyle/>
        <a:p>
          <a:endParaRPr lang="en-NG"/>
        </a:p>
      </dgm:t>
    </dgm:pt>
    <dgm:pt modelId="{6F7BA619-C2C1-47B6-BC7B-41AC95354F51}" type="sibTrans" cxnId="{63614A1C-0A90-4535-8C25-1CF10D2E7F66}">
      <dgm:prSet/>
      <dgm:spPr/>
      <dgm:t>
        <a:bodyPr/>
        <a:lstStyle/>
        <a:p>
          <a:endParaRPr lang="en-NG"/>
        </a:p>
      </dgm:t>
    </dgm:pt>
    <dgm:pt modelId="{ADBA9C2A-B39B-451E-A432-DC48B8BA9C07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2000" dirty="0">
              <a:latin typeface="+mn-lt"/>
            </a:rPr>
            <a:t>Build a recommendation engine solution, that will automatically recommend a product to a customer based on their purchase history </a:t>
          </a:r>
          <a:endParaRPr lang="en-NG" sz="2000" dirty="0">
            <a:latin typeface="+mn-lt"/>
          </a:endParaRPr>
        </a:p>
      </dgm:t>
    </dgm:pt>
    <dgm:pt modelId="{CA395BB6-7C6C-45A0-B2D6-C4C897F3D90B}" type="parTrans" cxnId="{159D8BA3-9DFD-4B63-8F64-3002A152658F}">
      <dgm:prSet/>
      <dgm:spPr/>
      <dgm:t>
        <a:bodyPr/>
        <a:lstStyle/>
        <a:p>
          <a:endParaRPr lang="en-NG"/>
        </a:p>
      </dgm:t>
    </dgm:pt>
    <dgm:pt modelId="{B1D3BEF2-1CAA-4594-9600-BBE300791F80}" type="sibTrans" cxnId="{159D8BA3-9DFD-4B63-8F64-3002A152658F}">
      <dgm:prSet/>
      <dgm:spPr/>
      <dgm:t>
        <a:bodyPr/>
        <a:lstStyle/>
        <a:p>
          <a:endParaRPr lang="en-NG"/>
        </a:p>
      </dgm:t>
    </dgm:pt>
    <dgm:pt modelId="{39A0BEBB-21A1-4BAD-8D2D-C38635FFD25A}">
      <dgm:prSet phldrT="[Text]" custT="1"/>
      <dgm:spPr>
        <a:solidFill>
          <a:schemeClr val="accent1"/>
        </a:solidFill>
      </dgm:spPr>
      <dgm:t>
        <a:bodyPr/>
        <a:lstStyle/>
        <a:p>
          <a:endParaRPr lang="en-NG" sz="1200" dirty="0"/>
        </a:p>
      </dgm:t>
    </dgm:pt>
    <dgm:pt modelId="{E968B249-D7F2-4F0D-8D3D-357185833E12}" type="parTrans" cxnId="{6B78442B-1045-44B7-85C5-06EF2DEAC5A8}">
      <dgm:prSet/>
      <dgm:spPr/>
      <dgm:t>
        <a:bodyPr/>
        <a:lstStyle/>
        <a:p>
          <a:endParaRPr lang="en-NG"/>
        </a:p>
      </dgm:t>
    </dgm:pt>
    <dgm:pt modelId="{01FD3CB8-62DC-4277-80EF-B30249BCEFEC}" type="sibTrans" cxnId="{6B78442B-1045-44B7-85C5-06EF2DEAC5A8}">
      <dgm:prSet/>
      <dgm:spPr/>
      <dgm:t>
        <a:bodyPr/>
        <a:lstStyle/>
        <a:p>
          <a:endParaRPr lang="en-NG"/>
        </a:p>
      </dgm:t>
    </dgm:pt>
    <dgm:pt modelId="{98761BC4-A6A6-4993-A987-E987947FBD20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1800" dirty="0">
              <a:latin typeface="+mn-lt"/>
            </a:rPr>
            <a:t>To develop a predictive model to automatically notify AHG leaders 90 days before a customer is due to churn, using 8 months as a baseline to become a churner.</a:t>
          </a:r>
          <a:endParaRPr lang="en-NG" sz="1800" dirty="0">
            <a:latin typeface="+mn-lt"/>
          </a:endParaRPr>
        </a:p>
      </dgm:t>
    </dgm:pt>
    <dgm:pt modelId="{0025AA0E-A794-47A1-B585-F44469E18680}" type="parTrans" cxnId="{6A1A0632-1AE7-47E8-BCB4-08B47173A1EE}">
      <dgm:prSet/>
      <dgm:spPr/>
      <dgm:t>
        <a:bodyPr/>
        <a:lstStyle/>
        <a:p>
          <a:endParaRPr lang="en-NG"/>
        </a:p>
      </dgm:t>
    </dgm:pt>
    <dgm:pt modelId="{05D4E516-D749-42B8-AD0E-F0F0DD611584}" type="sibTrans" cxnId="{6A1A0632-1AE7-47E8-BCB4-08B47173A1EE}">
      <dgm:prSet/>
      <dgm:spPr/>
      <dgm:t>
        <a:bodyPr/>
        <a:lstStyle/>
        <a:p>
          <a:endParaRPr lang="en-NG"/>
        </a:p>
      </dgm:t>
    </dgm:pt>
    <dgm:pt modelId="{0946D3ED-45ED-4FF8-AE24-59DCFEE8C2E9}" type="pres">
      <dgm:prSet presAssocID="{76F7E12E-4283-4A60-ABAB-7B4C04190D26}" presName="diagram" presStyleCnt="0">
        <dgm:presLayoutVars>
          <dgm:dir/>
          <dgm:resizeHandles val="exact"/>
        </dgm:presLayoutVars>
      </dgm:prSet>
      <dgm:spPr/>
    </dgm:pt>
    <dgm:pt modelId="{BE2028B0-FCB6-493F-B614-03A38B3C0954}" type="pres">
      <dgm:prSet presAssocID="{7FDA6106-060A-42D9-9633-E27070765141}" presName="arrow" presStyleLbl="node1" presStyleIdx="0" presStyleCnt="3" custScaleX="259240" custScaleY="127531">
        <dgm:presLayoutVars>
          <dgm:bulletEnabled val="1"/>
        </dgm:presLayoutVars>
      </dgm:prSet>
      <dgm:spPr/>
    </dgm:pt>
    <dgm:pt modelId="{DE3E3AC8-D1EB-4E14-A809-9B4FCDD9CF23}" type="pres">
      <dgm:prSet presAssocID="{E8A2C2B9-44C9-44A8-8DD0-E5FC5C2AEB19}" presName="arrow" presStyleLbl="node1" presStyleIdx="1" presStyleCnt="3" custScaleX="141711" custScaleY="152200">
        <dgm:presLayoutVars>
          <dgm:bulletEnabled val="1"/>
        </dgm:presLayoutVars>
      </dgm:prSet>
      <dgm:spPr/>
    </dgm:pt>
    <dgm:pt modelId="{AB39D480-8FBD-428E-916A-FD6E8337324B}" type="pres">
      <dgm:prSet presAssocID="{39A0BEBB-21A1-4BAD-8D2D-C38635FFD25A}" presName="arrow" presStyleLbl="node1" presStyleIdx="2" presStyleCnt="3" custScaleX="156203" custScaleY="162215">
        <dgm:presLayoutVars>
          <dgm:bulletEnabled val="1"/>
        </dgm:presLayoutVars>
      </dgm:prSet>
      <dgm:spPr/>
    </dgm:pt>
  </dgm:ptLst>
  <dgm:cxnLst>
    <dgm:cxn modelId="{9848A305-9FAE-475B-9F72-C60D5CB64592}" type="presOf" srcId="{ADBA9C2A-B39B-451E-A432-DC48B8BA9C07}" destId="{DE3E3AC8-D1EB-4E14-A809-9B4FCDD9CF23}" srcOrd="0" destOrd="1" presId="urn:microsoft.com/office/officeart/2005/8/layout/arrow5"/>
    <dgm:cxn modelId="{3791A30E-08DE-4FF2-8A23-5484629CD038}" type="presOf" srcId="{98761BC4-A6A6-4993-A987-E987947FBD20}" destId="{AB39D480-8FBD-428E-916A-FD6E8337324B}" srcOrd="0" destOrd="1" presId="urn:microsoft.com/office/officeart/2005/8/layout/arrow5"/>
    <dgm:cxn modelId="{63614A1C-0A90-4535-8C25-1CF10D2E7F66}" srcId="{76F7E12E-4283-4A60-ABAB-7B4C04190D26}" destId="{E8A2C2B9-44C9-44A8-8DD0-E5FC5C2AEB19}" srcOrd="1" destOrd="0" parTransId="{95C6842C-5DBD-46FB-B5BC-3F20A54B188D}" sibTransId="{6F7BA619-C2C1-47B6-BC7B-41AC95354F51}"/>
    <dgm:cxn modelId="{6B78442B-1045-44B7-85C5-06EF2DEAC5A8}" srcId="{76F7E12E-4283-4A60-ABAB-7B4C04190D26}" destId="{39A0BEBB-21A1-4BAD-8D2D-C38635FFD25A}" srcOrd="2" destOrd="0" parTransId="{E968B249-D7F2-4F0D-8D3D-357185833E12}" sibTransId="{01FD3CB8-62DC-4277-80EF-B30249BCEFEC}"/>
    <dgm:cxn modelId="{6A1A0632-1AE7-47E8-BCB4-08B47173A1EE}" srcId="{39A0BEBB-21A1-4BAD-8D2D-C38635FFD25A}" destId="{98761BC4-A6A6-4993-A987-E987947FBD20}" srcOrd="0" destOrd="0" parTransId="{0025AA0E-A794-47A1-B585-F44469E18680}" sibTransId="{05D4E516-D749-42B8-AD0E-F0F0DD611584}"/>
    <dgm:cxn modelId="{5DE0813F-5071-4787-84C7-745517A0DE58}" srcId="{76F7E12E-4283-4A60-ABAB-7B4C04190D26}" destId="{7FDA6106-060A-42D9-9633-E27070765141}" srcOrd="0" destOrd="0" parTransId="{C04F9C18-F601-412B-8356-DAB07120F3A3}" sibTransId="{99F2F8AA-EBAA-4E48-8488-5EE4037BABE2}"/>
    <dgm:cxn modelId="{F98A6163-F87B-404F-97F4-39FD4BA9024A}" type="presOf" srcId="{E8A2C2B9-44C9-44A8-8DD0-E5FC5C2AEB19}" destId="{DE3E3AC8-D1EB-4E14-A809-9B4FCDD9CF23}" srcOrd="0" destOrd="0" presId="urn:microsoft.com/office/officeart/2005/8/layout/arrow5"/>
    <dgm:cxn modelId="{EB6DDB65-1233-48F3-9961-77419DED63C5}" type="presOf" srcId="{AD1EE815-0F24-4B67-8050-61C1D766D259}" destId="{BE2028B0-FCB6-493F-B614-03A38B3C0954}" srcOrd="0" destOrd="1" presId="urn:microsoft.com/office/officeart/2005/8/layout/arrow5"/>
    <dgm:cxn modelId="{159D8BA3-9DFD-4B63-8F64-3002A152658F}" srcId="{E8A2C2B9-44C9-44A8-8DD0-E5FC5C2AEB19}" destId="{ADBA9C2A-B39B-451E-A432-DC48B8BA9C07}" srcOrd="0" destOrd="0" parTransId="{CA395BB6-7C6C-45A0-B2D6-C4C897F3D90B}" sibTransId="{B1D3BEF2-1CAA-4594-9600-BBE300791F80}"/>
    <dgm:cxn modelId="{3F3121A4-905E-44AE-96F1-C1ADDBBDAC7B}" type="presOf" srcId="{7FDA6106-060A-42D9-9633-E27070765141}" destId="{BE2028B0-FCB6-493F-B614-03A38B3C0954}" srcOrd="0" destOrd="0" presId="urn:microsoft.com/office/officeart/2005/8/layout/arrow5"/>
    <dgm:cxn modelId="{79531AAA-F834-4AB9-B1CE-81A0892556DD}" type="presOf" srcId="{76F7E12E-4283-4A60-ABAB-7B4C04190D26}" destId="{0946D3ED-45ED-4FF8-AE24-59DCFEE8C2E9}" srcOrd="0" destOrd="0" presId="urn:microsoft.com/office/officeart/2005/8/layout/arrow5"/>
    <dgm:cxn modelId="{30B195C0-9C34-4F12-AD74-5CAFB6017E26}" type="presOf" srcId="{39A0BEBB-21A1-4BAD-8D2D-C38635FFD25A}" destId="{AB39D480-8FBD-428E-916A-FD6E8337324B}" srcOrd="0" destOrd="0" presId="urn:microsoft.com/office/officeart/2005/8/layout/arrow5"/>
    <dgm:cxn modelId="{F64E04CB-363C-4456-BDB9-083E11A8DBD1}" srcId="{7FDA6106-060A-42D9-9633-E27070765141}" destId="{AD1EE815-0F24-4B67-8050-61C1D766D259}" srcOrd="0" destOrd="0" parTransId="{BEA9B0DD-59A8-4C1C-8A94-C008074022AC}" sibTransId="{393782BE-1FBF-4506-BF4F-35463701E53A}"/>
    <dgm:cxn modelId="{4CE4CD9C-5825-49A4-9DA1-64B9556DC874}" type="presParOf" srcId="{0946D3ED-45ED-4FF8-AE24-59DCFEE8C2E9}" destId="{BE2028B0-FCB6-493F-B614-03A38B3C0954}" srcOrd="0" destOrd="0" presId="urn:microsoft.com/office/officeart/2005/8/layout/arrow5"/>
    <dgm:cxn modelId="{238B2258-A99E-4614-A343-E8D3B6440E30}" type="presParOf" srcId="{0946D3ED-45ED-4FF8-AE24-59DCFEE8C2E9}" destId="{DE3E3AC8-D1EB-4E14-A809-9B4FCDD9CF23}" srcOrd="1" destOrd="0" presId="urn:microsoft.com/office/officeart/2005/8/layout/arrow5"/>
    <dgm:cxn modelId="{D718A4B6-5D3C-4831-83A2-3A16982858D1}" type="presParOf" srcId="{0946D3ED-45ED-4FF8-AE24-59DCFEE8C2E9}" destId="{AB39D480-8FBD-428E-916A-FD6E8337324B}" srcOrd="2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ABE766-6CD8-45B2-8BED-8F8970D62FE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A6D7422-39CB-4BA1-BB89-FE4C70E7363E}">
      <dgm:prSet/>
      <dgm:spPr/>
      <dgm:t>
        <a:bodyPr/>
        <a:lstStyle/>
        <a:p>
          <a:pPr>
            <a:defRPr cap="all"/>
          </a:pPr>
          <a:r>
            <a:rPr lang="en-US"/>
            <a:t>Data sourced from SQL server</a:t>
          </a:r>
        </a:p>
      </dgm:t>
    </dgm:pt>
    <dgm:pt modelId="{056C9539-9270-44BB-BBA0-01968E43B304}" type="parTrans" cxnId="{F83AD562-2708-4431-ACD0-CB16362D804F}">
      <dgm:prSet/>
      <dgm:spPr/>
      <dgm:t>
        <a:bodyPr/>
        <a:lstStyle/>
        <a:p>
          <a:endParaRPr lang="en-US"/>
        </a:p>
      </dgm:t>
    </dgm:pt>
    <dgm:pt modelId="{B523637F-CAF4-492F-AE3C-38BF064342EB}" type="sibTrans" cxnId="{F83AD562-2708-4431-ACD0-CB16362D804F}">
      <dgm:prSet/>
      <dgm:spPr/>
      <dgm:t>
        <a:bodyPr/>
        <a:lstStyle/>
        <a:p>
          <a:endParaRPr lang="en-US"/>
        </a:p>
      </dgm:t>
    </dgm:pt>
    <dgm:pt modelId="{3E9FFC63-A750-4B78-8772-192B11D7CE46}">
      <dgm:prSet/>
      <dgm:spPr/>
      <dgm:t>
        <a:bodyPr/>
        <a:lstStyle/>
        <a:p>
          <a:pPr>
            <a:defRPr cap="all"/>
          </a:pPr>
          <a:r>
            <a:rPr lang="en-US"/>
            <a:t>Collaborative model was deployed.</a:t>
          </a:r>
        </a:p>
      </dgm:t>
    </dgm:pt>
    <dgm:pt modelId="{A14010AC-844B-40D2-B94F-549F81090E47}" type="parTrans" cxnId="{00903E54-E407-477E-9061-8DAA25474806}">
      <dgm:prSet/>
      <dgm:spPr/>
      <dgm:t>
        <a:bodyPr/>
        <a:lstStyle/>
        <a:p>
          <a:endParaRPr lang="en-US"/>
        </a:p>
      </dgm:t>
    </dgm:pt>
    <dgm:pt modelId="{71C2963D-E712-4595-AC05-A68C796BDA7F}" type="sibTrans" cxnId="{00903E54-E407-477E-9061-8DAA25474806}">
      <dgm:prSet/>
      <dgm:spPr/>
      <dgm:t>
        <a:bodyPr/>
        <a:lstStyle/>
        <a:p>
          <a:endParaRPr lang="en-US"/>
        </a:p>
      </dgm:t>
    </dgm:pt>
    <dgm:pt modelId="{22BDD3E1-4CF0-45AF-A2B7-BC96B8DAFBCC}">
      <dgm:prSet/>
      <dgm:spPr/>
      <dgm:t>
        <a:bodyPr/>
        <a:lstStyle/>
        <a:p>
          <a:pPr>
            <a:defRPr cap="all"/>
          </a:pPr>
          <a:r>
            <a:rPr lang="en-US"/>
            <a:t>Turicreate library was used to build the model</a:t>
          </a:r>
        </a:p>
      </dgm:t>
    </dgm:pt>
    <dgm:pt modelId="{B8B12005-F199-4704-96AD-FA6EBFA838F4}" type="parTrans" cxnId="{420713B2-A035-4553-8FE6-2CA5C58B9BEE}">
      <dgm:prSet/>
      <dgm:spPr/>
      <dgm:t>
        <a:bodyPr/>
        <a:lstStyle/>
        <a:p>
          <a:endParaRPr lang="en-US"/>
        </a:p>
      </dgm:t>
    </dgm:pt>
    <dgm:pt modelId="{A010B6B7-BB6C-4C30-9DCA-FC171AF3FFFC}" type="sibTrans" cxnId="{420713B2-A035-4553-8FE6-2CA5C58B9BEE}">
      <dgm:prSet/>
      <dgm:spPr/>
      <dgm:t>
        <a:bodyPr/>
        <a:lstStyle/>
        <a:p>
          <a:endParaRPr lang="en-US"/>
        </a:p>
      </dgm:t>
    </dgm:pt>
    <dgm:pt modelId="{227FC055-BA24-44E9-962F-A3A460D73DEA}" type="pres">
      <dgm:prSet presAssocID="{1FABE766-6CD8-45B2-8BED-8F8970D62FE8}" presName="root" presStyleCnt="0">
        <dgm:presLayoutVars>
          <dgm:dir/>
          <dgm:resizeHandles val="exact"/>
        </dgm:presLayoutVars>
      </dgm:prSet>
      <dgm:spPr/>
    </dgm:pt>
    <dgm:pt modelId="{92B23B29-3440-40C0-BF8A-F53CC9668D1D}" type="pres">
      <dgm:prSet presAssocID="{1A6D7422-39CB-4BA1-BB89-FE4C70E7363E}" presName="compNode" presStyleCnt="0"/>
      <dgm:spPr/>
    </dgm:pt>
    <dgm:pt modelId="{A833D998-1DA6-4E26-8182-90EDBA894F3E}" type="pres">
      <dgm:prSet presAssocID="{1A6D7422-39CB-4BA1-BB89-FE4C70E7363E}" presName="iconBgRect" presStyleLbl="bgShp" presStyleIdx="0" presStyleCnt="3"/>
      <dgm:spPr/>
    </dgm:pt>
    <dgm:pt modelId="{FCF5C243-6565-4B7B-9E38-2DFE94781082}" type="pres">
      <dgm:prSet presAssocID="{1A6D7422-39CB-4BA1-BB89-FE4C70E7363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B65814F-8302-4BFD-91D6-C7FF75032426}" type="pres">
      <dgm:prSet presAssocID="{1A6D7422-39CB-4BA1-BB89-FE4C70E7363E}" presName="spaceRect" presStyleCnt="0"/>
      <dgm:spPr/>
    </dgm:pt>
    <dgm:pt modelId="{48985316-A5B9-48B2-BB68-8E528EBD1E0E}" type="pres">
      <dgm:prSet presAssocID="{1A6D7422-39CB-4BA1-BB89-FE4C70E7363E}" presName="textRect" presStyleLbl="revTx" presStyleIdx="0" presStyleCnt="3">
        <dgm:presLayoutVars>
          <dgm:chMax val="1"/>
          <dgm:chPref val="1"/>
        </dgm:presLayoutVars>
      </dgm:prSet>
      <dgm:spPr/>
    </dgm:pt>
    <dgm:pt modelId="{CA6D0673-93D5-4D89-A407-A9C30E464299}" type="pres">
      <dgm:prSet presAssocID="{B523637F-CAF4-492F-AE3C-38BF064342EB}" presName="sibTrans" presStyleCnt="0"/>
      <dgm:spPr/>
    </dgm:pt>
    <dgm:pt modelId="{ACED97DF-D3C4-4696-91E8-5ECB1D4C1A75}" type="pres">
      <dgm:prSet presAssocID="{3E9FFC63-A750-4B78-8772-192B11D7CE46}" presName="compNode" presStyleCnt="0"/>
      <dgm:spPr/>
    </dgm:pt>
    <dgm:pt modelId="{EE3EBDEA-8ACE-4273-92E4-0ADAD99DCED1}" type="pres">
      <dgm:prSet presAssocID="{3E9FFC63-A750-4B78-8772-192B11D7CE46}" presName="iconBgRect" presStyleLbl="bgShp" presStyleIdx="1" presStyleCnt="3"/>
      <dgm:spPr/>
    </dgm:pt>
    <dgm:pt modelId="{B92CD76E-0622-4D34-BAB9-37E856794A12}" type="pres">
      <dgm:prSet presAssocID="{3E9FFC63-A750-4B78-8772-192B11D7CE4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06AAEF7-E4C0-4A84-B8F2-889500338DE1}" type="pres">
      <dgm:prSet presAssocID="{3E9FFC63-A750-4B78-8772-192B11D7CE46}" presName="spaceRect" presStyleCnt="0"/>
      <dgm:spPr/>
    </dgm:pt>
    <dgm:pt modelId="{78755B37-3315-4FA8-9B08-34735D28C052}" type="pres">
      <dgm:prSet presAssocID="{3E9FFC63-A750-4B78-8772-192B11D7CE46}" presName="textRect" presStyleLbl="revTx" presStyleIdx="1" presStyleCnt="3">
        <dgm:presLayoutVars>
          <dgm:chMax val="1"/>
          <dgm:chPref val="1"/>
        </dgm:presLayoutVars>
      </dgm:prSet>
      <dgm:spPr/>
    </dgm:pt>
    <dgm:pt modelId="{75C0F7F0-B8D5-4CA7-99A9-33A2F273FD1D}" type="pres">
      <dgm:prSet presAssocID="{71C2963D-E712-4595-AC05-A68C796BDA7F}" presName="sibTrans" presStyleCnt="0"/>
      <dgm:spPr/>
    </dgm:pt>
    <dgm:pt modelId="{7609FB88-B97D-4AE0-8A2D-F8C9CBA00E03}" type="pres">
      <dgm:prSet presAssocID="{22BDD3E1-4CF0-45AF-A2B7-BC96B8DAFBCC}" presName="compNode" presStyleCnt="0"/>
      <dgm:spPr/>
    </dgm:pt>
    <dgm:pt modelId="{F24B01F7-6DD2-47DA-BF59-0BFB59368D16}" type="pres">
      <dgm:prSet presAssocID="{22BDD3E1-4CF0-45AF-A2B7-BC96B8DAFBCC}" presName="iconBgRect" presStyleLbl="bgShp" presStyleIdx="2" presStyleCnt="3"/>
      <dgm:spPr/>
    </dgm:pt>
    <dgm:pt modelId="{0B68F94B-B426-4B6C-B18F-8176BFD06842}" type="pres">
      <dgm:prSet presAssocID="{22BDD3E1-4CF0-45AF-A2B7-BC96B8DAFB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8FA2FC0-C621-4165-8E01-0204CABBC08E}" type="pres">
      <dgm:prSet presAssocID="{22BDD3E1-4CF0-45AF-A2B7-BC96B8DAFBCC}" presName="spaceRect" presStyleCnt="0"/>
      <dgm:spPr/>
    </dgm:pt>
    <dgm:pt modelId="{6EB208C3-ED88-43FA-BB4E-D249AE9C2A40}" type="pres">
      <dgm:prSet presAssocID="{22BDD3E1-4CF0-45AF-A2B7-BC96B8DAFBC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1F6880C-CB34-4041-AED3-EAA1174E1095}" type="presOf" srcId="{22BDD3E1-4CF0-45AF-A2B7-BC96B8DAFBCC}" destId="{6EB208C3-ED88-43FA-BB4E-D249AE9C2A40}" srcOrd="0" destOrd="0" presId="urn:microsoft.com/office/officeart/2018/5/layout/IconCircleLabelList"/>
    <dgm:cxn modelId="{0921821A-AD02-4696-BC8F-875492B6D3A6}" type="presOf" srcId="{3E9FFC63-A750-4B78-8772-192B11D7CE46}" destId="{78755B37-3315-4FA8-9B08-34735D28C052}" srcOrd="0" destOrd="0" presId="urn:microsoft.com/office/officeart/2018/5/layout/IconCircleLabelList"/>
    <dgm:cxn modelId="{E14E3E32-F0EB-4245-9BA3-494F65B33267}" type="presOf" srcId="{1FABE766-6CD8-45B2-8BED-8F8970D62FE8}" destId="{227FC055-BA24-44E9-962F-A3A460D73DEA}" srcOrd="0" destOrd="0" presId="urn:microsoft.com/office/officeart/2018/5/layout/IconCircleLabelList"/>
    <dgm:cxn modelId="{F83AD562-2708-4431-ACD0-CB16362D804F}" srcId="{1FABE766-6CD8-45B2-8BED-8F8970D62FE8}" destId="{1A6D7422-39CB-4BA1-BB89-FE4C70E7363E}" srcOrd="0" destOrd="0" parTransId="{056C9539-9270-44BB-BBA0-01968E43B304}" sibTransId="{B523637F-CAF4-492F-AE3C-38BF064342EB}"/>
    <dgm:cxn modelId="{B00F6764-3BBB-4379-AFD9-BEB35DC41C3E}" type="presOf" srcId="{1A6D7422-39CB-4BA1-BB89-FE4C70E7363E}" destId="{48985316-A5B9-48B2-BB68-8E528EBD1E0E}" srcOrd="0" destOrd="0" presId="urn:microsoft.com/office/officeart/2018/5/layout/IconCircleLabelList"/>
    <dgm:cxn modelId="{00903E54-E407-477E-9061-8DAA25474806}" srcId="{1FABE766-6CD8-45B2-8BED-8F8970D62FE8}" destId="{3E9FFC63-A750-4B78-8772-192B11D7CE46}" srcOrd="1" destOrd="0" parTransId="{A14010AC-844B-40D2-B94F-549F81090E47}" sibTransId="{71C2963D-E712-4595-AC05-A68C796BDA7F}"/>
    <dgm:cxn modelId="{420713B2-A035-4553-8FE6-2CA5C58B9BEE}" srcId="{1FABE766-6CD8-45B2-8BED-8F8970D62FE8}" destId="{22BDD3E1-4CF0-45AF-A2B7-BC96B8DAFBCC}" srcOrd="2" destOrd="0" parTransId="{B8B12005-F199-4704-96AD-FA6EBFA838F4}" sibTransId="{A010B6B7-BB6C-4C30-9DCA-FC171AF3FFFC}"/>
    <dgm:cxn modelId="{4B703BFC-6FAD-4968-A50D-776C733AA9A2}" type="presParOf" srcId="{227FC055-BA24-44E9-962F-A3A460D73DEA}" destId="{92B23B29-3440-40C0-BF8A-F53CC9668D1D}" srcOrd="0" destOrd="0" presId="urn:microsoft.com/office/officeart/2018/5/layout/IconCircleLabelList"/>
    <dgm:cxn modelId="{4AB078F5-A748-4E42-AF5C-875D13811F3B}" type="presParOf" srcId="{92B23B29-3440-40C0-BF8A-F53CC9668D1D}" destId="{A833D998-1DA6-4E26-8182-90EDBA894F3E}" srcOrd="0" destOrd="0" presId="urn:microsoft.com/office/officeart/2018/5/layout/IconCircleLabelList"/>
    <dgm:cxn modelId="{878F6791-EFAF-4F2C-B20A-541F25728D79}" type="presParOf" srcId="{92B23B29-3440-40C0-BF8A-F53CC9668D1D}" destId="{FCF5C243-6565-4B7B-9E38-2DFE94781082}" srcOrd="1" destOrd="0" presId="urn:microsoft.com/office/officeart/2018/5/layout/IconCircleLabelList"/>
    <dgm:cxn modelId="{CF30418C-624F-44F3-A418-64091EB1F515}" type="presParOf" srcId="{92B23B29-3440-40C0-BF8A-F53CC9668D1D}" destId="{8B65814F-8302-4BFD-91D6-C7FF75032426}" srcOrd="2" destOrd="0" presId="urn:microsoft.com/office/officeart/2018/5/layout/IconCircleLabelList"/>
    <dgm:cxn modelId="{8DEFFD6A-A779-415C-9BD7-59F8C10593CB}" type="presParOf" srcId="{92B23B29-3440-40C0-BF8A-F53CC9668D1D}" destId="{48985316-A5B9-48B2-BB68-8E528EBD1E0E}" srcOrd="3" destOrd="0" presId="urn:microsoft.com/office/officeart/2018/5/layout/IconCircleLabelList"/>
    <dgm:cxn modelId="{FC751D50-74A6-4520-9148-2ABE7B8B137A}" type="presParOf" srcId="{227FC055-BA24-44E9-962F-A3A460D73DEA}" destId="{CA6D0673-93D5-4D89-A407-A9C30E464299}" srcOrd="1" destOrd="0" presId="urn:microsoft.com/office/officeart/2018/5/layout/IconCircleLabelList"/>
    <dgm:cxn modelId="{6EA5FCA8-3456-4A7B-AECF-E19136903E4B}" type="presParOf" srcId="{227FC055-BA24-44E9-962F-A3A460D73DEA}" destId="{ACED97DF-D3C4-4696-91E8-5ECB1D4C1A75}" srcOrd="2" destOrd="0" presId="urn:microsoft.com/office/officeart/2018/5/layout/IconCircleLabelList"/>
    <dgm:cxn modelId="{A985F23C-E2EF-4353-9D99-717E742343B3}" type="presParOf" srcId="{ACED97DF-D3C4-4696-91E8-5ECB1D4C1A75}" destId="{EE3EBDEA-8ACE-4273-92E4-0ADAD99DCED1}" srcOrd="0" destOrd="0" presId="urn:microsoft.com/office/officeart/2018/5/layout/IconCircleLabelList"/>
    <dgm:cxn modelId="{CAE9E56E-557A-4822-82A4-0923467E1FDC}" type="presParOf" srcId="{ACED97DF-D3C4-4696-91E8-5ECB1D4C1A75}" destId="{B92CD76E-0622-4D34-BAB9-37E856794A12}" srcOrd="1" destOrd="0" presId="urn:microsoft.com/office/officeart/2018/5/layout/IconCircleLabelList"/>
    <dgm:cxn modelId="{95438FA6-CAD8-4E78-81D5-2CFD6068F14E}" type="presParOf" srcId="{ACED97DF-D3C4-4696-91E8-5ECB1D4C1A75}" destId="{D06AAEF7-E4C0-4A84-B8F2-889500338DE1}" srcOrd="2" destOrd="0" presId="urn:microsoft.com/office/officeart/2018/5/layout/IconCircleLabelList"/>
    <dgm:cxn modelId="{FB463EA3-61CA-4615-B8D4-82E286EAAD51}" type="presParOf" srcId="{ACED97DF-D3C4-4696-91E8-5ECB1D4C1A75}" destId="{78755B37-3315-4FA8-9B08-34735D28C052}" srcOrd="3" destOrd="0" presId="urn:microsoft.com/office/officeart/2018/5/layout/IconCircleLabelList"/>
    <dgm:cxn modelId="{7285AF26-810B-49ED-9B65-0631EF0CF252}" type="presParOf" srcId="{227FC055-BA24-44E9-962F-A3A460D73DEA}" destId="{75C0F7F0-B8D5-4CA7-99A9-33A2F273FD1D}" srcOrd="3" destOrd="0" presId="urn:microsoft.com/office/officeart/2018/5/layout/IconCircleLabelList"/>
    <dgm:cxn modelId="{FB1DC074-EDDF-4ABA-BDA6-E8B0D646C5FC}" type="presParOf" srcId="{227FC055-BA24-44E9-962F-A3A460D73DEA}" destId="{7609FB88-B97D-4AE0-8A2D-F8C9CBA00E03}" srcOrd="4" destOrd="0" presId="urn:microsoft.com/office/officeart/2018/5/layout/IconCircleLabelList"/>
    <dgm:cxn modelId="{5AE428C9-5679-4852-A093-513275FDD8D5}" type="presParOf" srcId="{7609FB88-B97D-4AE0-8A2D-F8C9CBA00E03}" destId="{F24B01F7-6DD2-47DA-BF59-0BFB59368D16}" srcOrd="0" destOrd="0" presId="urn:microsoft.com/office/officeart/2018/5/layout/IconCircleLabelList"/>
    <dgm:cxn modelId="{F3253DFF-0D6F-48D2-AFBE-F864E3906332}" type="presParOf" srcId="{7609FB88-B97D-4AE0-8A2D-F8C9CBA00E03}" destId="{0B68F94B-B426-4B6C-B18F-8176BFD06842}" srcOrd="1" destOrd="0" presId="urn:microsoft.com/office/officeart/2018/5/layout/IconCircleLabelList"/>
    <dgm:cxn modelId="{FE0A845F-FD3F-43E8-8541-1ACB49F1502E}" type="presParOf" srcId="{7609FB88-B97D-4AE0-8A2D-F8C9CBA00E03}" destId="{48FA2FC0-C621-4165-8E01-0204CABBC08E}" srcOrd="2" destOrd="0" presId="urn:microsoft.com/office/officeart/2018/5/layout/IconCircleLabelList"/>
    <dgm:cxn modelId="{3501C666-1E42-4297-8A92-0C471A73C6D3}" type="presParOf" srcId="{7609FB88-B97D-4AE0-8A2D-F8C9CBA00E03}" destId="{6EB208C3-ED88-43FA-BB4E-D249AE9C2A40}" srcOrd="3" destOrd="0" presId="urn:microsoft.com/office/officeart/2018/5/layout/IconCircleLabelList"/>
  </dgm:cxnLst>
  <dgm:bg>
    <a:solidFill>
      <a:schemeClr val="accent1">
        <a:lumMod val="75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64517D-BFA3-4A08-915C-0BEAFF27253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BF78CB-7B7C-4F8C-B5FC-7A72A879BD28}">
      <dgm:prSet custT="1"/>
      <dgm:spPr/>
      <dgm:t>
        <a:bodyPr/>
        <a:lstStyle/>
        <a:p>
          <a:r>
            <a:rPr lang="en-US" sz="2000" b="1" dirty="0"/>
            <a:t>Clustering </a:t>
          </a:r>
          <a:endParaRPr lang="en-US" sz="2000" dirty="0"/>
        </a:p>
      </dgm:t>
    </dgm:pt>
    <dgm:pt modelId="{62285E39-01FC-4AD6-B10D-DEE7BD74C556}" type="parTrans" cxnId="{C9C46C27-D07A-4721-BBAB-553824E60A3E}">
      <dgm:prSet/>
      <dgm:spPr/>
      <dgm:t>
        <a:bodyPr/>
        <a:lstStyle/>
        <a:p>
          <a:endParaRPr lang="en-US"/>
        </a:p>
      </dgm:t>
    </dgm:pt>
    <dgm:pt modelId="{E6E5CDA4-A4A8-4916-B4A8-9543C3183A2C}" type="sibTrans" cxnId="{C9C46C27-D07A-4721-BBAB-553824E60A3E}">
      <dgm:prSet/>
      <dgm:spPr/>
      <dgm:t>
        <a:bodyPr/>
        <a:lstStyle/>
        <a:p>
          <a:endParaRPr lang="en-US"/>
        </a:p>
      </dgm:t>
    </dgm:pt>
    <dgm:pt modelId="{173C3776-EA7E-4E1F-87F2-F8C21E71EF0B}">
      <dgm:prSet/>
      <dgm:spPr/>
      <dgm:t>
        <a:bodyPr/>
        <a:lstStyle/>
        <a:p>
          <a:r>
            <a:rPr lang="en-US"/>
            <a:t>Hierarchical clustering</a:t>
          </a:r>
        </a:p>
      </dgm:t>
    </dgm:pt>
    <dgm:pt modelId="{EA76547F-FFC6-423E-82F6-F283CC87943D}" type="parTrans" cxnId="{62525168-93C4-4F64-B69F-8F97FEB1AE77}">
      <dgm:prSet/>
      <dgm:spPr/>
      <dgm:t>
        <a:bodyPr/>
        <a:lstStyle/>
        <a:p>
          <a:endParaRPr lang="en-US"/>
        </a:p>
      </dgm:t>
    </dgm:pt>
    <dgm:pt modelId="{12154EAD-96AC-4FD3-A985-96057E3B6953}" type="sibTrans" cxnId="{62525168-93C4-4F64-B69F-8F97FEB1AE77}">
      <dgm:prSet/>
      <dgm:spPr/>
      <dgm:t>
        <a:bodyPr/>
        <a:lstStyle/>
        <a:p>
          <a:endParaRPr lang="en-US"/>
        </a:p>
      </dgm:t>
    </dgm:pt>
    <dgm:pt modelId="{39603CAD-CA98-46AF-A21E-26F6D7CC1B6D}">
      <dgm:prSet/>
      <dgm:spPr/>
      <dgm:t>
        <a:bodyPr/>
        <a:lstStyle/>
        <a:p>
          <a:r>
            <a:rPr lang="en-US"/>
            <a:t>K-means clustering</a:t>
          </a:r>
        </a:p>
      </dgm:t>
    </dgm:pt>
    <dgm:pt modelId="{AAAB8FBF-2EBD-48FB-BA7D-6C67FDA68FC4}" type="parTrans" cxnId="{C73AAB4E-3961-4108-8BAB-B9C01914F4D7}">
      <dgm:prSet/>
      <dgm:spPr/>
      <dgm:t>
        <a:bodyPr/>
        <a:lstStyle/>
        <a:p>
          <a:endParaRPr lang="en-US"/>
        </a:p>
      </dgm:t>
    </dgm:pt>
    <dgm:pt modelId="{3CBCCFBB-5C4B-48BF-938A-C74117266731}" type="sibTrans" cxnId="{C73AAB4E-3961-4108-8BAB-B9C01914F4D7}">
      <dgm:prSet/>
      <dgm:spPr/>
      <dgm:t>
        <a:bodyPr/>
        <a:lstStyle/>
        <a:p>
          <a:endParaRPr lang="en-US"/>
        </a:p>
      </dgm:t>
    </dgm:pt>
    <dgm:pt modelId="{D969059E-1621-4F95-9575-0CBDD602E0D6}">
      <dgm:prSet/>
      <dgm:spPr/>
      <dgm:t>
        <a:bodyPr/>
        <a:lstStyle/>
        <a:p>
          <a:r>
            <a:rPr lang="en-US"/>
            <a:t>K-NN (k nearest neighbors)</a:t>
          </a:r>
        </a:p>
      </dgm:t>
    </dgm:pt>
    <dgm:pt modelId="{AB62243E-2A4E-429F-9678-3EBA948779E3}" type="parTrans" cxnId="{533601F4-BD56-4B27-B3A0-4B5B8AFEE159}">
      <dgm:prSet/>
      <dgm:spPr/>
      <dgm:t>
        <a:bodyPr/>
        <a:lstStyle/>
        <a:p>
          <a:endParaRPr lang="en-US"/>
        </a:p>
      </dgm:t>
    </dgm:pt>
    <dgm:pt modelId="{6296D338-C174-4711-9914-5685BA002811}" type="sibTrans" cxnId="{533601F4-BD56-4B27-B3A0-4B5B8AFEE159}">
      <dgm:prSet/>
      <dgm:spPr/>
      <dgm:t>
        <a:bodyPr/>
        <a:lstStyle/>
        <a:p>
          <a:endParaRPr lang="en-US"/>
        </a:p>
      </dgm:t>
    </dgm:pt>
    <dgm:pt modelId="{F1E1C90B-807B-4ED7-A118-94E1E37153AF}">
      <dgm:prSet/>
      <dgm:spPr/>
      <dgm:t>
        <a:bodyPr/>
        <a:lstStyle/>
        <a:p>
          <a:r>
            <a:rPr lang="en-US"/>
            <a:t>Principal Component Analysis</a:t>
          </a:r>
        </a:p>
      </dgm:t>
    </dgm:pt>
    <dgm:pt modelId="{AC4FA641-354F-447B-B4C3-C08CC83B4481}" type="parTrans" cxnId="{F36F720A-A55D-4091-BF3E-B0EC94CF4082}">
      <dgm:prSet/>
      <dgm:spPr/>
      <dgm:t>
        <a:bodyPr/>
        <a:lstStyle/>
        <a:p>
          <a:endParaRPr lang="en-US"/>
        </a:p>
      </dgm:t>
    </dgm:pt>
    <dgm:pt modelId="{77ABB947-113E-4A92-BDE4-A3EE3EF8D3CF}" type="sibTrans" cxnId="{F36F720A-A55D-4091-BF3E-B0EC94CF4082}">
      <dgm:prSet/>
      <dgm:spPr/>
      <dgm:t>
        <a:bodyPr/>
        <a:lstStyle/>
        <a:p>
          <a:endParaRPr lang="en-US"/>
        </a:p>
      </dgm:t>
    </dgm:pt>
    <dgm:pt modelId="{F79EA146-9E23-46AE-ACDE-F8ED0A1CDBF4}">
      <dgm:prSet/>
      <dgm:spPr/>
      <dgm:t>
        <a:bodyPr/>
        <a:lstStyle/>
        <a:p>
          <a:r>
            <a:rPr lang="en-US"/>
            <a:t>Singular Value Decomposition</a:t>
          </a:r>
        </a:p>
      </dgm:t>
    </dgm:pt>
    <dgm:pt modelId="{3F90591D-2473-4595-B707-91ED4888C5B2}" type="parTrans" cxnId="{8F2861EC-D7AA-4D90-8552-1020552520F9}">
      <dgm:prSet/>
      <dgm:spPr/>
      <dgm:t>
        <a:bodyPr/>
        <a:lstStyle/>
        <a:p>
          <a:endParaRPr lang="en-US"/>
        </a:p>
      </dgm:t>
    </dgm:pt>
    <dgm:pt modelId="{B08CC69E-B5EF-42F0-A1E9-06FFF8834B2F}" type="sibTrans" cxnId="{8F2861EC-D7AA-4D90-8552-1020552520F9}">
      <dgm:prSet/>
      <dgm:spPr/>
      <dgm:t>
        <a:bodyPr/>
        <a:lstStyle/>
        <a:p>
          <a:endParaRPr lang="en-US"/>
        </a:p>
      </dgm:t>
    </dgm:pt>
    <dgm:pt modelId="{DF798840-1B17-4539-A005-982BAC4527F7}">
      <dgm:prSet/>
      <dgm:spPr/>
      <dgm:t>
        <a:bodyPr/>
        <a:lstStyle/>
        <a:p>
          <a:r>
            <a:rPr lang="en-US"/>
            <a:t>Independent Component Analysis</a:t>
          </a:r>
        </a:p>
      </dgm:t>
    </dgm:pt>
    <dgm:pt modelId="{ABB451F7-0CC7-402B-B04C-369B5353C18B}" type="parTrans" cxnId="{B2245213-E3A3-40AD-B52E-1E3BD4FD69C3}">
      <dgm:prSet/>
      <dgm:spPr/>
      <dgm:t>
        <a:bodyPr/>
        <a:lstStyle/>
        <a:p>
          <a:endParaRPr lang="en-US"/>
        </a:p>
      </dgm:t>
    </dgm:pt>
    <dgm:pt modelId="{C471757D-08DE-4BC2-9253-FE4B1B92CB7D}" type="sibTrans" cxnId="{B2245213-E3A3-40AD-B52E-1E3BD4FD69C3}">
      <dgm:prSet/>
      <dgm:spPr/>
      <dgm:t>
        <a:bodyPr/>
        <a:lstStyle/>
        <a:p>
          <a:endParaRPr lang="en-US"/>
        </a:p>
      </dgm:t>
    </dgm:pt>
    <dgm:pt modelId="{4BB66D50-83C9-4F4E-BEA1-76C1EF1DDAC1}">
      <dgm:prSet custT="1"/>
      <dgm:spPr/>
      <dgm:t>
        <a:bodyPr/>
        <a:lstStyle/>
        <a:p>
          <a:r>
            <a:rPr lang="en-US" sz="2000" b="1" dirty="0"/>
            <a:t>Association</a:t>
          </a:r>
          <a:endParaRPr lang="en-US" sz="2000" dirty="0"/>
        </a:p>
      </dgm:t>
    </dgm:pt>
    <dgm:pt modelId="{F220E2CA-B047-4224-829B-5BD7929350EF}" type="parTrans" cxnId="{C5C1600C-AD85-4DEF-9C01-B49415EF0CEB}">
      <dgm:prSet/>
      <dgm:spPr/>
      <dgm:t>
        <a:bodyPr/>
        <a:lstStyle/>
        <a:p>
          <a:endParaRPr lang="en-US"/>
        </a:p>
      </dgm:t>
    </dgm:pt>
    <dgm:pt modelId="{3A9E0595-BC2B-49D2-85C8-732915AEAA4E}" type="sibTrans" cxnId="{C5C1600C-AD85-4DEF-9C01-B49415EF0CEB}">
      <dgm:prSet/>
      <dgm:spPr/>
      <dgm:t>
        <a:bodyPr/>
        <a:lstStyle/>
        <a:p>
          <a:endParaRPr lang="en-US"/>
        </a:p>
      </dgm:t>
    </dgm:pt>
    <dgm:pt modelId="{8D82F3E3-3796-4198-BE6C-3B0F40F4250C}">
      <dgm:prSet/>
      <dgm:spPr/>
      <dgm:t>
        <a:bodyPr/>
        <a:lstStyle/>
        <a:p>
          <a:r>
            <a:rPr lang="en-US"/>
            <a:t>Groups of shopper based on their browsing and purchasing histories</a:t>
          </a:r>
        </a:p>
      </dgm:t>
    </dgm:pt>
    <dgm:pt modelId="{62373C14-9778-4E47-989A-DD3FE18B80F0}" type="parTrans" cxnId="{79637729-1246-4205-AF93-7CDA7338442E}">
      <dgm:prSet/>
      <dgm:spPr/>
      <dgm:t>
        <a:bodyPr/>
        <a:lstStyle/>
        <a:p>
          <a:endParaRPr lang="en-US"/>
        </a:p>
      </dgm:t>
    </dgm:pt>
    <dgm:pt modelId="{1F983F9F-BD56-4D2B-B66B-62AF32EE02F5}" type="sibTrans" cxnId="{79637729-1246-4205-AF93-7CDA7338442E}">
      <dgm:prSet/>
      <dgm:spPr/>
      <dgm:t>
        <a:bodyPr/>
        <a:lstStyle/>
        <a:p>
          <a:endParaRPr lang="en-US"/>
        </a:p>
      </dgm:t>
    </dgm:pt>
    <dgm:pt modelId="{A29716C0-A180-4326-99D2-495EC6D11925}">
      <dgm:prSet/>
      <dgm:spPr/>
      <dgm:t>
        <a:bodyPr/>
        <a:lstStyle/>
        <a:p>
          <a:r>
            <a:rPr lang="en-US"/>
            <a:t>Movie group by the rating given by movies viewers</a:t>
          </a:r>
        </a:p>
      </dgm:t>
    </dgm:pt>
    <dgm:pt modelId="{988FC7A9-61CA-4231-BE99-3C4754423684}" type="parTrans" cxnId="{F48D4E55-AD5B-448D-8B4F-0F6F278A2151}">
      <dgm:prSet/>
      <dgm:spPr/>
      <dgm:t>
        <a:bodyPr/>
        <a:lstStyle/>
        <a:p>
          <a:endParaRPr lang="en-US"/>
        </a:p>
      </dgm:t>
    </dgm:pt>
    <dgm:pt modelId="{ACC86482-1732-447F-AA98-B453EE03274D}" type="sibTrans" cxnId="{F48D4E55-AD5B-448D-8B4F-0F6F278A2151}">
      <dgm:prSet/>
      <dgm:spPr/>
      <dgm:t>
        <a:bodyPr/>
        <a:lstStyle/>
        <a:p>
          <a:endParaRPr lang="en-US"/>
        </a:p>
      </dgm:t>
    </dgm:pt>
    <dgm:pt modelId="{48920D56-B843-4449-B385-548D6274978D}" type="pres">
      <dgm:prSet presAssocID="{7564517D-BFA3-4A08-915C-0BEAFF27253F}" presName="Name0" presStyleCnt="0">
        <dgm:presLayoutVars>
          <dgm:dir/>
          <dgm:resizeHandles val="exact"/>
        </dgm:presLayoutVars>
      </dgm:prSet>
      <dgm:spPr/>
    </dgm:pt>
    <dgm:pt modelId="{E95B098E-E0E1-48F9-B973-A736C54F6F99}" type="pres">
      <dgm:prSet presAssocID="{2CBF78CB-7B7C-4F8C-B5FC-7A72A879BD28}" presName="node" presStyleLbl="node1" presStyleIdx="0" presStyleCnt="10">
        <dgm:presLayoutVars>
          <dgm:bulletEnabled val="1"/>
        </dgm:presLayoutVars>
      </dgm:prSet>
      <dgm:spPr/>
    </dgm:pt>
    <dgm:pt modelId="{1430E678-36B6-4354-9437-7625B6A74301}" type="pres">
      <dgm:prSet presAssocID="{E6E5CDA4-A4A8-4916-B4A8-9543C3183A2C}" presName="sibTrans" presStyleLbl="sibTrans1D1" presStyleIdx="0" presStyleCnt="9"/>
      <dgm:spPr/>
    </dgm:pt>
    <dgm:pt modelId="{E08FB751-4071-4507-8305-B2D3F3EB7CE4}" type="pres">
      <dgm:prSet presAssocID="{E6E5CDA4-A4A8-4916-B4A8-9543C3183A2C}" presName="connectorText" presStyleLbl="sibTrans1D1" presStyleIdx="0" presStyleCnt="9"/>
      <dgm:spPr/>
    </dgm:pt>
    <dgm:pt modelId="{3F36509F-85AA-44EE-8B40-40AA47F24778}" type="pres">
      <dgm:prSet presAssocID="{173C3776-EA7E-4E1F-87F2-F8C21E71EF0B}" presName="node" presStyleLbl="node1" presStyleIdx="1" presStyleCnt="10">
        <dgm:presLayoutVars>
          <dgm:bulletEnabled val="1"/>
        </dgm:presLayoutVars>
      </dgm:prSet>
      <dgm:spPr/>
    </dgm:pt>
    <dgm:pt modelId="{D6F2A3E1-2B7A-4DED-9661-0751A0138626}" type="pres">
      <dgm:prSet presAssocID="{12154EAD-96AC-4FD3-A985-96057E3B6953}" presName="sibTrans" presStyleLbl="sibTrans1D1" presStyleIdx="1" presStyleCnt="9"/>
      <dgm:spPr/>
    </dgm:pt>
    <dgm:pt modelId="{2EB623D9-E5F6-491F-9F5C-D233B1CA12C4}" type="pres">
      <dgm:prSet presAssocID="{12154EAD-96AC-4FD3-A985-96057E3B6953}" presName="connectorText" presStyleLbl="sibTrans1D1" presStyleIdx="1" presStyleCnt="9"/>
      <dgm:spPr/>
    </dgm:pt>
    <dgm:pt modelId="{DEEB56A8-6146-41B7-A98C-363A5AE68572}" type="pres">
      <dgm:prSet presAssocID="{39603CAD-CA98-46AF-A21E-26F6D7CC1B6D}" presName="node" presStyleLbl="node1" presStyleIdx="2" presStyleCnt="10">
        <dgm:presLayoutVars>
          <dgm:bulletEnabled val="1"/>
        </dgm:presLayoutVars>
      </dgm:prSet>
      <dgm:spPr/>
    </dgm:pt>
    <dgm:pt modelId="{5E2D1317-A268-4F75-9752-B0B4CC4CF498}" type="pres">
      <dgm:prSet presAssocID="{3CBCCFBB-5C4B-48BF-938A-C74117266731}" presName="sibTrans" presStyleLbl="sibTrans1D1" presStyleIdx="2" presStyleCnt="9"/>
      <dgm:spPr/>
    </dgm:pt>
    <dgm:pt modelId="{4A01A4BA-FD41-41B8-BBCA-955999A7D2CD}" type="pres">
      <dgm:prSet presAssocID="{3CBCCFBB-5C4B-48BF-938A-C74117266731}" presName="connectorText" presStyleLbl="sibTrans1D1" presStyleIdx="2" presStyleCnt="9"/>
      <dgm:spPr/>
    </dgm:pt>
    <dgm:pt modelId="{52F58F8E-CC4F-4311-A4DD-184A08F0D3AA}" type="pres">
      <dgm:prSet presAssocID="{D969059E-1621-4F95-9575-0CBDD602E0D6}" presName="node" presStyleLbl="node1" presStyleIdx="3" presStyleCnt="10">
        <dgm:presLayoutVars>
          <dgm:bulletEnabled val="1"/>
        </dgm:presLayoutVars>
      </dgm:prSet>
      <dgm:spPr/>
    </dgm:pt>
    <dgm:pt modelId="{FC4B8BCC-D3CC-4398-897F-9ABDD2F21CA3}" type="pres">
      <dgm:prSet presAssocID="{6296D338-C174-4711-9914-5685BA002811}" presName="sibTrans" presStyleLbl="sibTrans1D1" presStyleIdx="3" presStyleCnt="9"/>
      <dgm:spPr/>
    </dgm:pt>
    <dgm:pt modelId="{29741976-4D83-4DF6-B5A3-A4D8B5C64DE3}" type="pres">
      <dgm:prSet presAssocID="{6296D338-C174-4711-9914-5685BA002811}" presName="connectorText" presStyleLbl="sibTrans1D1" presStyleIdx="3" presStyleCnt="9"/>
      <dgm:spPr/>
    </dgm:pt>
    <dgm:pt modelId="{5AEF5BEF-FADA-45B8-BCF2-71EAF9162186}" type="pres">
      <dgm:prSet presAssocID="{F1E1C90B-807B-4ED7-A118-94E1E37153AF}" presName="node" presStyleLbl="node1" presStyleIdx="4" presStyleCnt="10">
        <dgm:presLayoutVars>
          <dgm:bulletEnabled val="1"/>
        </dgm:presLayoutVars>
      </dgm:prSet>
      <dgm:spPr/>
    </dgm:pt>
    <dgm:pt modelId="{D36C017D-5D90-4D9D-A13F-A14B0D6298A9}" type="pres">
      <dgm:prSet presAssocID="{77ABB947-113E-4A92-BDE4-A3EE3EF8D3CF}" presName="sibTrans" presStyleLbl="sibTrans1D1" presStyleIdx="4" presStyleCnt="9"/>
      <dgm:spPr/>
    </dgm:pt>
    <dgm:pt modelId="{CC3C106E-A7DE-4C38-A7EE-4521FF1E0266}" type="pres">
      <dgm:prSet presAssocID="{77ABB947-113E-4A92-BDE4-A3EE3EF8D3CF}" presName="connectorText" presStyleLbl="sibTrans1D1" presStyleIdx="4" presStyleCnt="9"/>
      <dgm:spPr/>
    </dgm:pt>
    <dgm:pt modelId="{037B0C77-F2F3-43AA-9C2D-18CA8C1C7203}" type="pres">
      <dgm:prSet presAssocID="{F79EA146-9E23-46AE-ACDE-F8ED0A1CDBF4}" presName="node" presStyleLbl="node1" presStyleIdx="5" presStyleCnt="10">
        <dgm:presLayoutVars>
          <dgm:bulletEnabled val="1"/>
        </dgm:presLayoutVars>
      </dgm:prSet>
      <dgm:spPr/>
    </dgm:pt>
    <dgm:pt modelId="{20A0AC23-3EC3-485F-B5D8-678039C634FA}" type="pres">
      <dgm:prSet presAssocID="{B08CC69E-B5EF-42F0-A1E9-06FFF8834B2F}" presName="sibTrans" presStyleLbl="sibTrans1D1" presStyleIdx="5" presStyleCnt="9"/>
      <dgm:spPr/>
    </dgm:pt>
    <dgm:pt modelId="{85702EAA-35E3-4EEF-81F3-6D8F584D6EC4}" type="pres">
      <dgm:prSet presAssocID="{B08CC69E-B5EF-42F0-A1E9-06FFF8834B2F}" presName="connectorText" presStyleLbl="sibTrans1D1" presStyleIdx="5" presStyleCnt="9"/>
      <dgm:spPr/>
    </dgm:pt>
    <dgm:pt modelId="{34E1B4D7-7ADC-4345-A3ED-7007438AEFD5}" type="pres">
      <dgm:prSet presAssocID="{DF798840-1B17-4539-A005-982BAC4527F7}" presName="node" presStyleLbl="node1" presStyleIdx="6" presStyleCnt="10">
        <dgm:presLayoutVars>
          <dgm:bulletEnabled val="1"/>
        </dgm:presLayoutVars>
      </dgm:prSet>
      <dgm:spPr/>
    </dgm:pt>
    <dgm:pt modelId="{93AE9B8D-A6E3-450E-9B11-0E0485223CC5}" type="pres">
      <dgm:prSet presAssocID="{C471757D-08DE-4BC2-9253-FE4B1B92CB7D}" presName="sibTrans" presStyleLbl="sibTrans1D1" presStyleIdx="6" presStyleCnt="9"/>
      <dgm:spPr/>
    </dgm:pt>
    <dgm:pt modelId="{4857A157-1B79-4181-94FE-092DA86B5723}" type="pres">
      <dgm:prSet presAssocID="{C471757D-08DE-4BC2-9253-FE4B1B92CB7D}" presName="connectorText" presStyleLbl="sibTrans1D1" presStyleIdx="6" presStyleCnt="9"/>
      <dgm:spPr/>
    </dgm:pt>
    <dgm:pt modelId="{14378026-9316-4BD0-BE34-CFA609D19A10}" type="pres">
      <dgm:prSet presAssocID="{4BB66D50-83C9-4F4E-BEA1-76C1EF1DDAC1}" presName="node" presStyleLbl="node1" presStyleIdx="7" presStyleCnt="10" custScaleX="122484">
        <dgm:presLayoutVars>
          <dgm:bulletEnabled val="1"/>
        </dgm:presLayoutVars>
      </dgm:prSet>
      <dgm:spPr/>
    </dgm:pt>
    <dgm:pt modelId="{6B795B78-0B71-411A-9D0E-B8800D1EA651}" type="pres">
      <dgm:prSet presAssocID="{3A9E0595-BC2B-49D2-85C8-732915AEAA4E}" presName="sibTrans" presStyleLbl="sibTrans1D1" presStyleIdx="7" presStyleCnt="9"/>
      <dgm:spPr/>
    </dgm:pt>
    <dgm:pt modelId="{6158C5EB-ADB5-4A45-96C2-4130F67576EB}" type="pres">
      <dgm:prSet presAssocID="{3A9E0595-BC2B-49D2-85C8-732915AEAA4E}" presName="connectorText" presStyleLbl="sibTrans1D1" presStyleIdx="7" presStyleCnt="9"/>
      <dgm:spPr/>
    </dgm:pt>
    <dgm:pt modelId="{1CCF8F3C-02F4-49AB-973F-E72D7EC0111C}" type="pres">
      <dgm:prSet presAssocID="{8D82F3E3-3796-4198-BE6C-3B0F40F4250C}" presName="node" presStyleLbl="node1" presStyleIdx="8" presStyleCnt="10">
        <dgm:presLayoutVars>
          <dgm:bulletEnabled val="1"/>
        </dgm:presLayoutVars>
      </dgm:prSet>
      <dgm:spPr/>
    </dgm:pt>
    <dgm:pt modelId="{DE91C066-5635-4D71-ADB1-6C9520EDC720}" type="pres">
      <dgm:prSet presAssocID="{1F983F9F-BD56-4D2B-B66B-62AF32EE02F5}" presName="sibTrans" presStyleLbl="sibTrans1D1" presStyleIdx="8" presStyleCnt="9"/>
      <dgm:spPr/>
    </dgm:pt>
    <dgm:pt modelId="{B7B797B9-0FFB-4740-806D-C754C675AB01}" type="pres">
      <dgm:prSet presAssocID="{1F983F9F-BD56-4D2B-B66B-62AF32EE02F5}" presName="connectorText" presStyleLbl="sibTrans1D1" presStyleIdx="8" presStyleCnt="9"/>
      <dgm:spPr/>
    </dgm:pt>
    <dgm:pt modelId="{DABBDD91-5B71-4BA4-870F-57B4C6F5A450}" type="pres">
      <dgm:prSet presAssocID="{A29716C0-A180-4326-99D2-495EC6D11925}" presName="node" presStyleLbl="node1" presStyleIdx="9" presStyleCnt="10">
        <dgm:presLayoutVars>
          <dgm:bulletEnabled val="1"/>
        </dgm:presLayoutVars>
      </dgm:prSet>
      <dgm:spPr/>
    </dgm:pt>
  </dgm:ptLst>
  <dgm:cxnLst>
    <dgm:cxn modelId="{CD080B09-00C4-4866-9605-2BB3CD7EAA6C}" type="presOf" srcId="{6296D338-C174-4711-9914-5685BA002811}" destId="{FC4B8BCC-D3CC-4398-897F-9ABDD2F21CA3}" srcOrd="0" destOrd="0" presId="urn:microsoft.com/office/officeart/2016/7/layout/RepeatingBendingProcessNew"/>
    <dgm:cxn modelId="{F36F720A-A55D-4091-BF3E-B0EC94CF4082}" srcId="{7564517D-BFA3-4A08-915C-0BEAFF27253F}" destId="{F1E1C90B-807B-4ED7-A118-94E1E37153AF}" srcOrd="4" destOrd="0" parTransId="{AC4FA641-354F-447B-B4C3-C08CC83B4481}" sibTransId="{77ABB947-113E-4A92-BDE4-A3EE3EF8D3CF}"/>
    <dgm:cxn modelId="{C5C1600C-AD85-4DEF-9C01-B49415EF0CEB}" srcId="{7564517D-BFA3-4A08-915C-0BEAFF27253F}" destId="{4BB66D50-83C9-4F4E-BEA1-76C1EF1DDAC1}" srcOrd="7" destOrd="0" parTransId="{F220E2CA-B047-4224-829B-5BD7929350EF}" sibTransId="{3A9E0595-BC2B-49D2-85C8-732915AEAA4E}"/>
    <dgm:cxn modelId="{B2245213-E3A3-40AD-B52E-1E3BD4FD69C3}" srcId="{7564517D-BFA3-4A08-915C-0BEAFF27253F}" destId="{DF798840-1B17-4539-A005-982BAC4527F7}" srcOrd="6" destOrd="0" parTransId="{ABB451F7-0CC7-402B-B04C-369B5353C18B}" sibTransId="{C471757D-08DE-4BC2-9253-FE4B1B92CB7D}"/>
    <dgm:cxn modelId="{617FC622-3BFE-4C85-B963-811CAC1D04A0}" type="presOf" srcId="{6296D338-C174-4711-9914-5685BA002811}" destId="{29741976-4D83-4DF6-B5A3-A4D8B5C64DE3}" srcOrd="1" destOrd="0" presId="urn:microsoft.com/office/officeart/2016/7/layout/RepeatingBendingProcessNew"/>
    <dgm:cxn modelId="{0B907626-9406-4AC0-AF03-5CB6E0A4E116}" type="presOf" srcId="{D969059E-1621-4F95-9575-0CBDD602E0D6}" destId="{52F58F8E-CC4F-4311-A4DD-184A08F0D3AA}" srcOrd="0" destOrd="0" presId="urn:microsoft.com/office/officeart/2016/7/layout/RepeatingBendingProcessNew"/>
    <dgm:cxn modelId="{C9C46C27-D07A-4721-BBAB-553824E60A3E}" srcId="{7564517D-BFA3-4A08-915C-0BEAFF27253F}" destId="{2CBF78CB-7B7C-4F8C-B5FC-7A72A879BD28}" srcOrd="0" destOrd="0" parTransId="{62285E39-01FC-4AD6-B10D-DEE7BD74C556}" sibTransId="{E6E5CDA4-A4A8-4916-B4A8-9543C3183A2C}"/>
    <dgm:cxn modelId="{79637729-1246-4205-AF93-7CDA7338442E}" srcId="{7564517D-BFA3-4A08-915C-0BEAFF27253F}" destId="{8D82F3E3-3796-4198-BE6C-3B0F40F4250C}" srcOrd="8" destOrd="0" parTransId="{62373C14-9778-4E47-989A-DD3FE18B80F0}" sibTransId="{1F983F9F-BD56-4D2B-B66B-62AF32EE02F5}"/>
    <dgm:cxn modelId="{18404D2D-A9FF-4C6E-9146-C78BE87FF99B}" type="presOf" srcId="{3CBCCFBB-5C4B-48BF-938A-C74117266731}" destId="{5E2D1317-A268-4F75-9752-B0B4CC4CF498}" srcOrd="0" destOrd="0" presId="urn:microsoft.com/office/officeart/2016/7/layout/RepeatingBendingProcessNew"/>
    <dgm:cxn modelId="{C0E83F33-5373-4750-A5F6-C057F8880318}" type="presOf" srcId="{C471757D-08DE-4BC2-9253-FE4B1B92CB7D}" destId="{4857A157-1B79-4181-94FE-092DA86B5723}" srcOrd="1" destOrd="0" presId="urn:microsoft.com/office/officeart/2016/7/layout/RepeatingBendingProcessNew"/>
    <dgm:cxn modelId="{572E5461-1ED1-4076-9FBE-0680740AC5CD}" type="presOf" srcId="{DF798840-1B17-4539-A005-982BAC4527F7}" destId="{34E1B4D7-7ADC-4345-A3ED-7007438AEFD5}" srcOrd="0" destOrd="0" presId="urn:microsoft.com/office/officeart/2016/7/layout/RepeatingBendingProcessNew"/>
    <dgm:cxn modelId="{9805FD61-13D6-4E81-8F09-F962754F168D}" type="presOf" srcId="{4BB66D50-83C9-4F4E-BEA1-76C1EF1DDAC1}" destId="{14378026-9316-4BD0-BE34-CFA609D19A10}" srcOrd="0" destOrd="0" presId="urn:microsoft.com/office/officeart/2016/7/layout/RepeatingBendingProcessNew"/>
    <dgm:cxn modelId="{A2BE4943-F8E6-4AFD-B277-58B613A818D3}" type="presOf" srcId="{3A9E0595-BC2B-49D2-85C8-732915AEAA4E}" destId="{6B795B78-0B71-411A-9D0E-B8800D1EA651}" srcOrd="0" destOrd="0" presId="urn:microsoft.com/office/officeart/2016/7/layout/RepeatingBendingProcessNew"/>
    <dgm:cxn modelId="{85F70265-1152-4D1E-8F78-D300EC2BC9F5}" type="presOf" srcId="{12154EAD-96AC-4FD3-A985-96057E3B6953}" destId="{D6F2A3E1-2B7A-4DED-9661-0751A0138626}" srcOrd="0" destOrd="0" presId="urn:microsoft.com/office/officeart/2016/7/layout/RepeatingBendingProcessNew"/>
    <dgm:cxn modelId="{67711347-38A2-46F4-9D88-252D5EB2329E}" type="presOf" srcId="{A29716C0-A180-4326-99D2-495EC6D11925}" destId="{DABBDD91-5B71-4BA4-870F-57B4C6F5A450}" srcOrd="0" destOrd="0" presId="urn:microsoft.com/office/officeart/2016/7/layout/RepeatingBendingProcessNew"/>
    <dgm:cxn modelId="{62525168-93C4-4F64-B69F-8F97FEB1AE77}" srcId="{7564517D-BFA3-4A08-915C-0BEAFF27253F}" destId="{173C3776-EA7E-4E1F-87F2-F8C21E71EF0B}" srcOrd="1" destOrd="0" parTransId="{EA76547F-FFC6-423E-82F6-F283CC87943D}" sibTransId="{12154EAD-96AC-4FD3-A985-96057E3B6953}"/>
    <dgm:cxn modelId="{9DEF9B49-26A3-4000-B31D-4B0F9BE91164}" type="presOf" srcId="{F79EA146-9E23-46AE-ACDE-F8ED0A1CDBF4}" destId="{037B0C77-F2F3-43AA-9C2D-18CA8C1C7203}" srcOrd="0" destOrd="0" presId="urn:microsoft.com/office/officeart/2016/7/layout/RepeatingBendingProcessNew"/>
    <dgm:cxn modelId="{8CA20E4B-D22A-42BD-83B3-B5A28AA648EB}" type="presOf" srcId="{77ABB947-113E-4A92-BDE4-A3EE3EF8D3CF}" destId="{D36C017D-5D90-4D9D-A13F-A14B0D6298A9}" srcOrd="0" destOrd="0" presId="urn:microsoft.com/office/officeart/2016/7/layout/RepeatingBendingProcessNew"/>
    <dgm:cxn modelId="{C73AAB4E-3961-4108-8BAB-B9C01914F4D7}" srcId="{7564517D-BFA3-4A08-915C-0BEAFF27253F}" destId="{39603CAD-CA98-46AF-A21E-26F6D7CC1B6D}" srcOrd="2" destOrd="0" parTransId="{AAAB8FBF-2EBD-48FB-BA7D-6C67FDA68FC4}" sibTransId="{3CBCCFBB-5C4B-48BF-938A-C74117266731}"/>
    <dgm:cxn modelId="{DF4DD370-24B3-4D3A-B419-5275C4788460}" type="presOf" srcId="{2CBF78CB-7B7C-4F8C-B5FC-7A72A879BD28}" destId="{E95B098E-E0E1-48F9-B973-A736C54F6F99}" srcOrd="0" destOrd="0" presId="urn:microsoft.com/office/officeart/2016/7/layout/RepeatingBendingProcessNew"/>
    <dgm:cxn modelId="{F48D4E55-AD5B-448D-8B4F-0F6F278A2151}" srcId="{7564517D-BFA3-4A08-915C-0BEAFF27253F}" destId="{A29716C0-A180-4326-99D2-495EC6D11925}" srcOrd="9" destOrd="0" parTransId="{988FC7A9-61CA-4231-BE99-3C4754423684}" sibTransId="{ACC86482-1732-447F-AA98-B453EE03274D}"/>
    <dgm:cxn modelId="{DCDACA58-8D16-4CB6-ADDC-C8F7A2BA70EA}" type="presOf" srcId="{E6E5CDA4-A4A8-4916-B4A8-9543C3183A2C}" destId="{1430E678-36B6-4354-9437-7625B6A74301}" srcOrd="0" destOrd="0" presId="urn:microsoft.com/office/officeart/2016/7/layout/RepeatingBendingProcessNew"/>
    <dgm:cxn modelId="{C089E681-74C8-4FDA-A06B-DE3615B6D09D}" type="presOf" srcId="{F1E1C90B-807B-4ED7-A118-94E1E37153AF}" destId="{5AEF5BEF-FADA-45B8-BCF2-71EAF9162186}" srcOrd="0" destOrd="0" presId="urn:microsoft.com/office/officeart/2016/7/layout/RepeatingBendingProcessNew"/>
    <dgm:cxn modelId="{06A34D84-80A3-49B8-9CF8-E2A0D68C3120}" type="presOf" srcId="{B08CC69E-B5EF-42F0-A1E9-06FFF8834B2F}" destId="{20A0AC23-3EC3-485F-B5D8-678039C634FA}" srcOrd="0" destOrd="0" presId="urn:microsoft.com/office/officeart/2016/7/layout/RepeatingBendingProcessNew"/>
    <dgm:cxn modelId="{BE14DD85-4595-4DE9-8A9D-B4406B45110F}" type="presOf" srcId="{1F983F9F-BD56-4D2B-B66B-62AF32EE02F5}" destId="{DE91C066-5635-4D71-ADB1-6C9520EDC720}" srcOrd="0" destOrd="0" presId="urn:microsoft.com/office/officeart/2016/7/layout/RepeatingBendingProcessNew"/>
    <dgm:cxn modelId="{286F8E8A-9C47-4749-A188-8F11E7F10A8B}" type="presOf" srcId="{12154EAD-96AC-4FD3-A985-96057E3B6953}" destId="{2EB623D9-E5F6-491F-9F5C-D233B1CA12C4}" srcOrd="1" destOrd="0" presId="urn:microsoft.com/office/officeart/2016/7/layout/RepeatingBendingProcessNew"/>
    <dgm:cxn modelId="{3CC33291-45E9-4556-A51F-CE885677FDF2}" type="presOf" srcId="{1F983F9F-BD56-4D2B-B66B-62AF32EE02F5}" destId="{B7B797B9-0FFB-4740-806D-C754C675AB01}" srcOrd="1" destOrd="0" presId="urn:microsoft.com/office/officeart/2016/7/layout/RepeatingBendingProcessNew"/>
    <dgm:cxn modelId="{E19420A0-FFC2-4936-B98F-3889A3291E7C}" type="presOf" srcId="{E6E5CDA4-A4A8-4916-B4A8-9543C3183A2C}" destId="{E08FB751-4071-4507-8305-B2D3F3EB7CE4}" srcOrd="1" destOrd="0" presId="urn:microsoft.com/office/officeart/2016/7/layout/RepeatingBendingProcessNew"/>
    <dgm:cxn modelId="{BF23E2A3-77D7-4F58-BA40-17B09261C2C8}" type="presOf" srcId="{7564517D-BFA3-4A08-915C-0BEAFF27253F}" destId="{48920D56-B843-4449-B385-548D6274978D}" srcOrd="0" destOrd="0" presId="urn:microsoft.com/office/officeart/2016/7/layout/RepeatingBendingProcessNew"/>
    <dgm:cxn modelId="{AF79B6A4-2377-4EE2-965D-77AFF58C520B}" type="presOf" srcId="{3A9E0595-BC2B-49D2-85C8-732915AEAA4E}" destId="{6158C5EB-ADB5-4A45-96C2-4130F67576EB}" srcOrd="1" destOrd="0" presId="urn:microsoft.com/office/officeart/2016/7/layout/RepeatingBendingProcessNew"/>
    <dgm:cxn modelId="{D3373DA6-F9E3-40B5-927B-4C787F124196}" type="presOf" srcId="{8D82F3E3-3796-4198-BE6C-3B0F40F4250C}" destId="{1CCF8F3C-02F4-49AB-973F-E72D7EC0111C}" srcOrd="0" destOrd="0" presId="urn:microsoft.com/office/officeart/2016/7/layout/RepeatingBendingProcessNew"/>
    <dgm:cxn modelId="{FE3D5CBF-A62D-4677-8318-3812C486C974}" type="presOf" srcId="{3CBCCFBB-5C4B-48BF-938A-C74117266731}" destId="{4A01A4BA-FD41-41B8-BBCA-955999A7D2CD}" srcOrd="1" destOrd="0" presId="urn:microsoft.com/office/officeart/2016/7/layout/RepeatingBendingProcessNew"/>
    <dgm:cxn modelId="{A3BA8BC4-6E9C-47A5-8187-08F762D4B61A}" type="presOf" srcId="{39603CAD-CA98-46AF-A21E-26F6D7CC1B6D}" destId="{DEEB56A8-6146-41B7-A98C-363A5AE68572}" srcOrd="0" destOrd="0" presId="urn:microsoft.com/office/officeart/2016/7/layout/RepeatingBendingProcessNew"/>
    <dgm:cxn modelId="{220674CE-3920-4C4B-995B-2A26CD4F779F}" type="presOf" srcId="{B08CC69E-B5EF-42F0-A1E9-06FFF8834B2F}" destId="{85702EAA-35E3-4EEF-81F3-6D8F584D6EC4}" srcOrd="1" destOrd="0" presId="urn:microsoft.com/office/officeart/2016/7/layout/RepeatingBendingProcessNew"/>
    <dgm:cxn modelId="{2AE218D4-2DB7-4CEA-83A0-FD24BBB9109B}" type="presOf" srcId="{77ABB947-113E-4A92-BDE4-A3EE3EF8D3CF}" destId="{CC3C106E-A7DE-4C38-A7EE-4521FF1E0266}" srcOrd="1" destOrd="0" presId="urn:microsoft.com/office/officeart/2016/7/layout/RepeatingBendingProcessNew"/>
    <dgm:cxn modelId="{DD5FFDE2-A066-4721-BE06-047AEAF47A3F}" type="presOf" srcId="{173C3776-EA7E-4E1F-87F2-F8C21E71EF0B}" destId="{3F36509F-85AA-44EE-8B40-40AA47F24778}" srcOrd="0" destOrd="0" presId="urn:microsoft.com/office/officeart/2016/7/layout/RepeatingBendingProcessNew"/>
    <dgm:cxn modelId="{8F2861EC-D7AA-4D90-8552-1020552520F9}" srcId="{7564517D-BFA3-4A08-915C-0BEAFF27253F}" destId="{F79EA146-9E23-46AE-ACDE-F8ED0A1CDBF4}" srcOrd="5" destOrd="0" parTransId="{3F90591D-2473-4595-B707-91ED4888C5B2}" sibTransId="{B08CC69E-B5EF-42F0-A1E9-06FFF8834B2F}"/>
    <dgm:cxn modelId="{0DBB5CF1-6DDF-422A-9953-A1AF73E1EDFB}" type="presOf" srcId="{C471757D-08DE-4BC2-9253-FE4B1B92CB7D}" destId="{93AE9B8D-A6E3-450E-9B11-0E0485223CC5}" srcOrd="0" destOrd="0" presId="urn:microsoft.com/office/officeart/2016/7/layout/RepeatingBendingProcessNew"/>
    <dgm:cxn modelId="{533601F4-BD56-4B27-B3A0-4B5B8AFEE159}" srcId="{7564517D-BFA3-4A08-915C-0BEAFF27253F}" destId="{D969059E-1621-4F95-9575-0CBDD602E0D6}" srcOrd="3" destOrd="0" parTransId="{AB62243E-2A4E-429F-9678-3EBA948779E3}" sibTransId="{6296D338-C174-4711-9914-5685BA002811}"/>
    <dgm:cxn modelId="{4C5CE0FE-9B43-4910-9FC4-0B4CA99FC072}" type="presParOf" srcId="{48920D56-B843-4449-B385-548D6274978D}" destId="{E95B098E-E0E1-48F9-B973-A736C54F6F99}" srcOrd="0" destOrd="0" presId="urn:microsoft.com/office/officeart/2016/7/layout/RepeatingBendingProcessNew"/>
    <dgm:cxn modelId="{96F8A3B2-C947-4918-8AA5-E92483CA3ED3}" type="presParOf" srcId="{48920D56-B843-4449-B385-548D6274978D}" destId="{1430E678-36B6-4354-9437-7625B6A74301}" srcOrd="1" destOrd="0" presId="urn:microsoft.com/office/officeart/2016/7/layout/RepeatingBendingProcessNew"/>
    <dgm:cxn modelId="{6CB0FD75-9F27-4B4A-9FD2-B8D279954FC2}" type="presParOf" srcId="{1430E678-36B6-4354-9437-7625B6A74301}" destId="{E08FB751-4071-4507-8305-B2D3F3EB7CE4}" srcOrd="0" destOrd="0" presId="urn:microsoft.com/office/officeart/2016/7/layout/RepeatingBendingProcessNew"/>
    <dgm:cxn modelId="{B4DB7B72-117E-44B7-AE5B-71556932F14A}" type="presParOf" srcId="{48920D56-B843-4449-B385-548D6274978D}" destId="{3F36509F-85AA-44EE-8B40-40AA47F24778}" srcOrd="2" destOrd="0" presId="urn:microsoft.com/office/officeart/2016/7/layout/RepeatingBendingProcessNew"/>
    <dgm:cxn modelId="{39983F77-FDA6-475B-8514-62A7FFD782A8}" type="presParOf" srcId="{48920D56-B843-4449-B385-548D6274978D}" destId="{D6F2A3E1-2B7A-4DED-9661-0751A0138626}" srcOrd="3" destOrd="0" presId="urn:microsoft.com/office/officeart/2016/7/layout/RepeatingBendingProcessNew"/>
    <dgm:cxn modelId="{170712EC-E1AB-42B5-BAE8-0480E031CD2E}" type="presParOf" srcId="{D6F2A3E1-2B7A-4DED-9661-0751A0138626}" destId="{2EB623D9-E5F6-491F-9F5C-D233B1CA12C4}" srcOrd="0" destOrd="0" presId="urn:microsoft.com/office/officeart/2016/7/layout/RepeatingBendingProcessNew"/>
    <dgm:cxn modelId="{120BF711-EA74-4A38-A070-BA74DBF49EA0}" type="presParOf" srcId="{48920D56-B843-4449-B385-548D6274978D}" destId="{DEEB56A8-6146-41B7-A98C-363A5AE68572}" srcOrd="4" destOrd="0" presId="urn:microsoft.com/office/officeart/2016/7/layout/RepeatingBendingProcessNew"/>
    <dgm:cxn modelId="{2984D922-6B8E-4D01-A57A-CACCA326F6A3}" type="presParOf" srcId="{48920D56-B843-4449-B385-548D6274978D}" destId="{5E2D1317-A268-4F75-9752-B0B4CC4CF498}" srcOrd="5" destOrd="0" presId="urn:microsoft.com/office/officeart/2016/7/layout/RepeatingBendingProcessNew"/>
    <dgm:cxn modelId="{B62EF8A8-D49F-4A1C-9E30-61EB4E071E3E}" type="presParOf" srcId="{5E2D1317-A268-4F75-9752-B0B4CC4CF498}" destId="{4A01A4BA-FD41-41B8-BBCA-955999A7D2CD}" srcOrd="0" destOrd="0" presId="urn:microsoft.com/office/officeart/2016/7/layout/RepeatingBendingProcessNew"/>
    <dgm:cxn modelId="{FE8E048A-8911-42F2-87E9-65AFFD9AE88B}" type="presParOf" srcId="{48920D56-B843-4449-B385-548D6274978D}" destId="{52F58F8E-CC4F-4311-A4DD-184A08F0D3AA}" srcOrd="6" destOrd="0" presId="urn:microsoft.com/office/officeart/2016/7/layout/RepeatingBendingProcessNew"/>
    <dgm:cxn modelId="{3D7ED579-1DA7-4DE9-8D36-48919F90F05B}" type="presParOf" srcId="{48920D56-B843-4449-B385-548D6274978D}" destId="{FC4B8BCC-D3CC-4398-897F-9ABDD2F21CA3}" srcOrd="7" destOrd="0" presId="urn:microsoft.com/office/officeart/2016/7/layout/RepeatingBendingProcessNew"/>
    <dgm:cxn modelId="{D56B8C6A-60DE-4808-87E0-7549BD349F9C}" type="presParOf" srcId="{FC4B8BCC-D3CC-4398-897F-9ABDD2F21CA3}" destId="{29741976-4D83-4DF6-B5A3-A4D8B5C64DE3}" srcOrd="0" destOrd="0" presId="urn:microsoft.com/office/officeart/2016/7/layout/RepeatingBendingProcessNew"/>
    <dgm:cxn modelId="{6824B417-4503-492A-BD21-9D0383ED96A0}" type="presParOf" srcId="{48920D56-B843-4449-B385-548D6274978D}" destId="{5AEF5BEF-FADA-45B8-BCF2-71EAF9162186}" srcOrd="8" destOrd="0" presId="urn:microsoft.com/office/officeart/2016/7/layout/RepeatingBendingProcessNew"/>
    <dgm:cxn modelId="{10E17B48-C324-48A1-BF7F-98417E29E350}" type="presParOf" srcId="{48920D56-B843-4449-B385-548D6274978D}" destId="{D36C017D-5D90-4D9D-A13F-A14B0D6298A9}" srcOrd="9" destOrd="0" presId="urn:microsoft.com/office/officeart/2016/7/layout/RepeatingBendingProcessNew"/>
    <dgm:cxn modelId="{606BDC4D-DDBF-42B8-AAB9-40D0169233EC}" type="presParOf" srcId="{D36C017D-5D90-4D9D-A13F-A14B0D6298A9}" destId="{CC3C106E-A7DE-4C38-A7EE-4521FF1E0266}" srcOrd="0" destOrd="0" presId="urn:microsoft.com/office/officeart/2016/7/layout/RepeatingBendingProcessNew"/>
    <dgm:cxn modelId="{D6CAB71A-74B5-403D-89B6-DE651DB1E9CA}" type="presParOf" srcId="{48920D56-B843-4449-B385-548D6274978D}" destId="{037B0C77-F2F3-43AA-9C2D-18CA8C1C7203}" srcOrd="10" destOrd="0" presId="urn:microsoft.com/office/officeart/2016/7/layout/RepeatingBendingProcessNew"/>
    <dgm:cxn modelId="{17927934-53A2-4BCB-BF77-28CB1DECC2A1}" type="presParOf" srcId="{48920D56-B843-4449-B385-548D6274978D}" destId="{20A0AC23-3EC3-485F-B5D8-678039C634FA}" srcOrd="11" destOrd="0" presId="urn:microsoft.com/office/officeart/2016/7/layout/RepeatingBendingProcessNew"/>
    <dgm:cxn modelId="{2F2FEF18-A27B-48EE-A4C4-5D39CFE09A1D}" type="presParOf" srcId="{20A0AC23-3EC3-485F-B5D8-678039C634FA}" destId="{85702EAA-35E3-4EEF-81F3-6D8F584D6EC4}" srcOrd="0" destOrd="0" presId="urn:microsoft.com/office/officeart/2016/7/layout/RepeatingBendingProcessNew"/>
    <dgm:cxn modelId="{4C11A0E9-6E72-4615-A7F4-48C62ACCAFBA}" type="presParOf" srcId="{48920D56-B843-4449-B385-548D6274978D}" destId="{34E1B4D7-7ADC-4345-A3ED-7007438AEFD5}" srcOrd="12" destOrd="0" presId="urn:microsoft.com/office/officeart/2016/7/layout/RepeatingBendingProcessNew"/>
    <dgm:cxn modelId="{266C1DD7-52A5-42E9-B9AA-914324BE9CEB}" type="presParOf" srcId="{48920D56-B843-4449-B385-548D6274978D}" destId="{93AE9B8D-A6E3-450E-9B11-0E0485223CC5}" srcOrd="13" destOrd="0" presId="urn:microsoft.com/office/officeart/2016/7/layout/RepeatingBendingProcessNew"/>
    <dgm:cxn modelId="{22AC4885-DE50-4830-8856-D526FAFDAC5C}" type="presParOf" srcId="{93AE9B8D-A6E3-450E-9B11-0E0485223CC5}" destId="{4857A157-1B79-4181-94FE-092DA86B5723}" srcOrd="0" destOrd="0" presId="urn:microsoft.com/office/officeart/2016/7/layout/RepeatingBendingProcessNew"/>
    <dgm:cxn modelId="{D4CD3AC0-28D8-4046-ABAD-A803C40930C0}" type="presParOf" srcId="{48920D56-B843-4449-B385-548D6274978D}" destId="{14378026-9316-4BD0-BE34-CFA609D19A10}" srcOrd="14" destOrd="0" presId="urn:microsoft.com/office/officeart/2016/7/layout/RepeatingBendingProcessNew"/>
    <dgm:cxn modelId="{BCEF9A1B-2ED9-47C9-884B-50EF64143EFF}" type="presParOf" srcId="{48920D56-B843-4449-B385-548D6274978D}" destId="{6B795B78-0B71-411A-9D0E-B8800D1EA651}" srcOrd="15" destOrd="0" presId="urn:microsoft.com/office/officeart/2016/7/layout/RepeatingBendingProcessNew"/>
    <dgm:cxn modelId="{706E60B8-2F29-450C-AE95-BA0969F5733E}" type="presParOf" srcId="{6B795B78-0B71-411A-9D0E-B8800D1EA651}" destId="{6158C5EB-ADB5-4A45-96C2-4130F67576EB}" srcOrd="0" destOrd="0" presId="urn:microsoft.com/office/officeart/2016/7/layout/RepeatingBendingProcessNew"/>
    <dgm:cxn modelId="{7272D705-8F6D-418E-BCD3-16C131A62249}" type="presParOf" srcId="{48920D56-B843-4449-B385-548D6274978D}" destId="{1CCF8F3C-02F4-49AB-973F-E72D7EC0111C}" srcOrd="16" destOrd="0" presId="urn:microsoft.com/office/officeart/2016/7/layout/RepeatingBendingProcessNew"/>
    <dgm:cxn modelId="{07C1C642-7A99-46F0-9D59-874AF38499BD}" type="presParOf" srcId="{48920D56-B843-4449-B385-548D6274978D}" destId="{DE91C066-5635-4D71-ADB1-6C9520EDC720}" srcOrd="17" destOrd="0" presId="urn:microsoft.com/office/officeart/2016/7/layout/RepeatingBendingProcessNew"/>
    <dgm:cxn modelId="{706FBAEA-A5F7-4058-8632-44A9A1F23750}" type="presParOf" srcId="{DE91C066-5635-4D71-ADB1-6C9520EDC720}" destId="{B7B797B9-0FFB-4740-806D-C754C675AB01}" srcOrd="0" destOrd="0" presId="urn:microsoft.com/office/officeart/2016/7/layout/RepeatingBendingProcessNew"/>
    <dgm:cxn modelId="{6E4BD2F5-5ACF-462A-8D60-C581745942E4}" type="presParOf" srcId="{48920D56-B843-4449-B385-548D6274978D}" destId="{DABBDD91-5B71-4BA4-870F-57B4C6F5A450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5D9511-FE1A-4BD9-B8EE-35CE6CC981D8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7052E17-ADD1-449A-9CE6-7F977F48470B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Data was moved from SQ server using direct Query option</a:t>
          </a:r>
        </a:p>
      </dgm:t>
    </dgm:pt>
    <dgm:pt modelId="{063875F6-9F41-4C80-B02E-D226418D2892}" type="parTrans" cxnId="{C0F21E12-58E9-407C-9D54-D292C799CED4}">
      <dgm:prSet/>
      <dgm:spPr/>
      <dgm:t>
        <a:bodyPr/>
        <a:lstStyle/>
        <a:p>
          <a:endParaRPr lang="en-US"/>
        </a:p>
      </dgm:t>
    </dgm:pt>
    <dgm:pt modelId="{DB88883B-536D-4E07-8377-A0E462B114D0}" type="sibTrans" cxnId="{C0F21E12-58E9-407C-9D54-D292C799CED4}">
      <dgm:prSet/>
      <dgm:spPr/>
      <dgm:t>
        <a:bodyPr/>
        <a:lstStyle/>
        <a:p>
          <a:endParaRPr lang="en-US"/>
        </a:p>
      </dgm:t>
    </dgm:pt>
    <dgm:pt modelId="{15834BF7-C37F-4054-8D9A-371C70773416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A comprehensive SQL script was written to bring in six tables together </a:t>
          </a:r>
        </a:p>
      </dgm:t>
    </dgm:pt>
    <dgm:pt modelId="{C0BA5BBD-AF24-443F-B9A6-4601CF397AB5}" type="parTrans" cxnId="{9E307B90-CD12-4C96-B8FF-40FC1FC37E13}">
      <dgm:prSet/>
      <dgm:spPr/>
      <dgm:t>
        <a:bodyPr/>
        <a:lstStyle/>
        <a:p>
          <a:endParaRPr lang="en-US"/>
        </a:p>
      </dgm:t>
    </dgm:pt>
    <dgm:pt modelId="{8F8FD7BF-7E7D-4E46-A707-48BEBAF39373}" type="sibTrans" cxnId="{9E307B90-CD12-4C96-B8FF-40FC1FC37E13}">
      <dgm:prSet/>
      <dgm:spPr/>
      <dgm:t>
        <a:bodyPr/>
        <a:lstStyle/>
        <a:p>
          <a:endParaRPr lang="en-US"/>
        </a:p>
      </dgm:t>
    </dgm:pt>
    <dgm:pt modelId="{F1383329-737A-4C31-8D37-B39AA837EB4D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Some featuring engineering were done using SQL code like Profit column.</a:t>
          </a:r>
        </a:p>
      </dgm:t>
    </dgm:pt>
    <dgm:pt modelId="{F62470A8-292D-460A-9B16-E0DB0959C4BD}" type="parTrans" cxnId="{526A12BC-5C7F-4EE5-9D7B-D51C03044D3C}">
      <dgm:prSet/>
      <dgm:spPr/>
      <dgm:t>
        <a:bodyPr/>
        <a:lstStyle/>
        <a:p>
          <a:endParaRPr lang="en-US"/>
        </a:p>
      </dgm:t>
    </dgm:pt>
    <dgm:pt modelId="{3904FF32-8F0C-49CB-90FC-CCE20470927C}" type="sibTrans" cxnId="{526A12BC-5C7F-4EE5-9D7B-D51C03044D3C}">
      <dgm:prSet/>
      <dgm:spPr/>
      <dgm:t>
        <a:bodyPr/>
        <a:lstStyle/>
        <a:p>
          <a:endParaRPr lang="en-US"/>
        </a:p>
      </dgm:t>
    </dgm:pt>
    <dgm:pt modelId="{88319E9A-4250-420C-AEAF-E62405289521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Data was cleaned properly prior loading</a:t>
          </a:r>
        </a:p>
      </dgm:t>
    </dgm:pt>
    <dgm:pt modelId="{ADD7CB3D-A999-4CAB-9EB2-861B2553A9BA}" type="parTrans" cxnId="{0749DD9E-1E49-4F0D-837F-6CD7181B9CCD}">
      <dgm:prSet/>
      <dgm:spPr/>
      <dgm:t>
        <a:bodyPr/>
        <a:lstStyle/>
        <a:p>
          <a:endParaRPr lang="en-US"/>
        </a:p>
      </dgm:t>
    </dgm:pt>
    <dgm:pt modelId="{433DAAE2-1A38-47BA-BC49-3030E0D3BBA2}" type="sibTrans" cxnId="{0749DD9E-1E49-4F0D-837F-6CD7181B9CCD}">
      <dgm:prSet/>
      <dgm:spPr/>
      <dgm:t>
        <a:bodyPr/>
        <a:lstStyle/>
        <a:p>
          <a:endParaRPr lang="en-US"/>
        </a:p>
      </dgm:t>
    </dgm:pt>
    <dgm:pt modelId="{DFB4C7C4-780A-4C62-A1EA-6178305270E7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DAX formula was applied to get year, month etc. </a:t>
          </a:r>
        </a:p>
      </dgm:t>
    </dgm:pt>
    <dgm:pt modelId="{756CB0E6-0C53-4E13-BB8E-944F56FB2B3F}" type="parTrans" cxnId="{2A67BF34-1FF5-4647-B0A7-558D41517D3F}">
      <dgm:prSet/>
      <dgm:spPr/>
      <dgm:t>
        <a:bodyPr/>
        <a:lstStyle/>
        <a:p>
          <a:endParaRPr lang="en-US"/>
        </a:p>
      </dgm:t>
    </dgm:pt>
    <dgm:pt modelId="{E853787A-9268-415A-874D-11CB6BFAF4F7}" type="sibTrans" cxnId="{2A67BF34-1FF5-4647-B0A7-558D41517D3F}">
      <dgm:prSet/>
      <dgm:spPr/>
      <dgm:t>
        <a:bodyPr/>
        <a:lstStyle/>
        <a:p>
          <a:endParaRPr lang="en-US"/>
        </a:p>
      </dgm:t>
    </dgm:pt>
    <dgm:pt modelId="{2DF3DEF4-1287-4E45-A3E2-68B24A64074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Age Band was created, using conditional </a:t>
          </a:r>
          <a:r>
            <a:rPr lang="en-US" dirty="0" err="1"/>
            <a:t>formating</a:t>
          </a:r>
          <a:r>
            <a:rPr lang="en-US" dirty="0"/>
            <a:t>:</a:t>
          </a:r>
        </a:p>
      </dgm:t>
    </dgm:pt>
    <dgm:pt modelId="{91454E65-F660-4559-8BA6-6B6C690C1BFE}" type="parTrans" cxnId="{704E4ED7-B5CD-46D5-B2D8-7ADE930761E4}">
      <dgm:prSet/>
      <dgm:spPr/>
      <dgm:t>
        <a:bodyPr/>
        <a:lstStyle/>
        <a:p>
          <a:endParaRPr lang="en-US"/>
        </a:p>
      </dgm:t>
    </dgm:pt>
    <dgm:pt modelId="{3D9C0C1E-9499-40B4-AF20-2E560977C33E}" type="sibTrans" cxnId="{704E4ED7-B5CD-46D5-B2D8-7ADE930761E4}">
      <dgm:prSet/>
      <dgm:spPr/>
      <dgm:t>
        <a:bodyPr/>
        <a:lstStyle/>
        <a:p>
          <a:endParaRPr lang="en-US"/>
        </a:p>
      </dgm:t>
    </dgm:pt>
    <dgm:pt modelId="{D9AF0DB2-6BE2-49C6-ABD5-9614BCF79475}" type="pres">
      <dgm:prSet presAssocID="{815D9511-FE1A-4BD9-B8EE-35CE6CC981D8}" presName="Name0" presStyleCnt="0">
        <dgm:presLayoutVars>
          <dgm:dir/>
          <dgm:resizeHandles val="exact"/>
        </dgm:presLayoutVars>
      </dgm:prSet>
      <dgm:spPr/>
    </dgm:pt>
    <dgm:pt modelId="{756434D0-9D80-44EE-886A-8351FE6AF442}" type="pres">
      <dgm:prSet presAssocID="{67052E17-ADD1-449A-9CE6-7F977F48470B}" presName="node" presStyleLbl="node1" presStyleIdx="0" presStyleCnt="6">
        <dgm:presLayoutVars>
          <dgm:bulletEnabled val="1"/>
        </dgm:presLayoutVars>
      </dgm:prSet>
      <dgm:spPr/>
    </dgm:pt>
    <dgm:pt modelId="{62F0CAA1-3520-410C-A2A1-9082B8A0E27C}" type="pres">
      <dgm:prSet presAssocID="{DB88883B-536D-4E07-8377-A0E462B114D0}" presName="sibTrans" presStyleLbl="sibTrans1D1" presStyleIdx="0" presStyleCnt="5"/>
      <dgm:spPr/>
    </dgm:pt>
    <dgm:pt modelId="{B4162C24-E519-478C-8141-0E28940326DA}" type="pres">
      <dgm:prSet presAssocID="{DB88883B-536D-4E07-8377-A0E462B114D0}" presName="connectorText" presStyleLbl="sibTrans1D1" presStyleIdx="0" presStyleCnt="5"/>
      <dgm:spPr/>
    </dgm:pt>
    <dgm:pt modelId="{F74EA8D1-352A-4546-B3AF-ACD536907EE0}" type="pres">
      <dgm:prSet presAssocID="{15834BF7-C37F-4054-8D9A-371C70773416}" presName="node" presStyleLbl="node1" presStyleIdx="1" presStyleCnt="6">
        <dgm:presLayoutVars>
          <dgm:bulletEnabled val="1"/>
        </dgm:presLayoutVars>
      </dgm:prSet>
      <dgm:spPr/>
    </dgm:pt>
    <dgm:pt modelId="{2DBF01E5-E3BD-4D3A-A6AF-90C5F86B6DC3}" type="pres">
      <dgm:prSet presAssocID="{8F8FD7BF-7E7D-4E46-A707-48BEBAF39373}" presName="sibTrans" presStyleLbl="sibTrans1D1" presStyleIdx="1" presStyleCnt="5"/>
      <dgm:spPr/>
    </dgm:pt>
    <dgm:pt modelId="{97D15F76-1BE5-4D3B-8AFD-AD56EF9E439B}" type="pres">
      <dgm:prSet presAssocID="{8F8FD7BF-7E7D-4E46-A707-48BEBAF39373}" presName="connectorText" presStyleLbl="sibTrans1D1" presStyleIdx="1" presStyleCnt="5"/>
      <dgm:spPr/>
    </dgm:pt>
    <dgm:pt modelId="{1E0722A0-0E5C-46A3-ACC4-F2EFA69A6A52}" type="pres">
      <dgm:prSet presAssocID="{F1383329-737A-4C31-8D37-B39AA837EB4D}" presName="node" presStyleLbl="node1" presStyleIdx="2" presStyleCnt="6">
        <dgm:presLayoutVars>
          <dgm:bulletEnabled val="1"/>
        </dgm:presLayoutVars>
      </dgm:prSet>
      <dgm:spPr/>
    </dgm:pt>
    <dgm:pt modelId="{C9DF9F47-D028-4FB5-8C03-CF37EC5606E6}" type="pres">
      <dgm:prSet presAssocID="{3904FF32-8F0C-49CB-90FC-CCE20470927C}" presName="sibTrans" presStyleLbl="sibTrans1D1" presStyleIdx="2" presStyleCnt="5"/>
      <dgm:spPr/>
    </dgm:pt>
    <dgm:pt modelId="{C38B5888-7A9E-4376-91A6-EA2558175483}" type="pres">
      <dgm:prSet presAssocID="{3904FF32-8F0C-49CB-90FC-CCE20470927C}" presName="connectorText" presStyleLbl="sibTrans1D1" presStyleIdx="2" presStyleCnt="5"/>
      <dgm:spPr/>
    </dgm:pt>
    <dgm:pt modelId="{8B1F0A36-2C67-4A57-8BEA-A46FF63E1990}" type="pres">
      <dgm:prSet presAssocID="{88319E9A-4250-420C-AEAF-E62405289521}" presName="node" presStyleLbl="node1" presStyleIdx="3" presStyleCnt="6">
        <dgm:presLayoutVars>
          <dgm:bulletEnabled val="1"/>
        </dgm:presLayoutVars>
      </dgm:prSet>
      <dgm:spPr/>
    </dgm:pt>
    <dgm:pt modelId="{B35B3C7A-774B-4E38-ACD3-51572C1BF638}" type="pres">
      <dgm:prSet presAssocID="{433DAAE2-1A38-47BA-BC49-3030E0D3BBA2}" presName="sibTrans" presStyleLbl="sibTrans1D1" presStyleIdx="3" presStyleCnt="5"/>
      <dgm:spPr/>
    </dgm:pt>
    <dgm:pt modelId="{A285ED57-6AF7-4645-B7BB-77A0B4B75EF5}" type="pres">
      <dgm:prSet presAssocID="{433DAAE2-1A38-47BA-BC49-3030E0D3BBA2}" presName="connectorText" presStyleLbl="sibTrans1D1" presStyleIdx="3" presStyleCnt="5"/>
      <dgm:spPr/>
    </dgm:pt>
    <dgm:pt modelId="{705D567A-1A5C-41E7-94A2-A41D47F85838}" type="pres">
      <dgm:prSet presAssocID="{DFB4C7C4-780A-4C62-A1EA-6178305270E7}" presName="node" presStyleLbl="node1" presStyleIdx="4" presStyleCnt="6">
        <dgm:presLayoutVars>
          <dgm:bulletEnabled val="1"/>
        </dgm:presLayoutVars>
      </dgm:prSet>
      <dgm:spPr/>
    </dgm:pt>
    <dgm:pt modelId="{7F61FA3D-24CD-4BAA-A292-2D974493684E}" type="pres">
      <dgm:prSet presAssocID="{E853787A-9268-415A-874D-11CB6BFAF4F7}" presName="sibTrans" presStyleLbl="sibTrans1D1" presStyleIdx="4" presStyleCnt="5"/>
      <dgm:spPr/>
    </dgm:pt>
    <dgm:pt modelId="{59D71B0F-9AA4-4836-88BF-B439D8DF49C6}" type="pres">
      <dgm:prSet presAssocID="{E853787A-9268-415A-874D-11CB6BFAF4F7}" presName="connectorText" presStyleLbl="sibTrans1D1" presStyleIdx="4" presStyleCnt="5"/>
      <dgm:spPr/>
    </dgm:pt>
    <dgm:pt modelId="{F4B5C62D-69AC-4EF9-8BA7-1FC5E9E188E6}" type="pres">
      <dgm:prSet presAssocID="{2DF3DEF4-1287-4E45-A3E2-68B24A640748}" presName="node" presStyleLbl="node1" presStyleIdx="5" presStyleCnt="6">
        <dgm:presLayoutVars>
          <dgm:bulletEnabled val="1"/>
        </dgm:presLayoutVars>
      </dgm:prSet>
      <dgm:spPr/>
    </dgm:pt>
  </dgm:ptLst>
  <dgm:cxnLst>
    <dgm:cxn modelId="{7B94DD10-BA75-4A99-AFCF-4168FC0AF36B}" type="presOf" srcId="{DFB4C7C4-780A-4C62-A1EA-6178305270E7}" destId="{705D567A-1A5C-41E7-94A2-A41D47F85838}" srcOrd="0" destOrd="0" presId="urn:microsoft.com/office/officeart/2016/7/layout/RepeatingBendingProcessNew"/>
    <dgm:cxn modelId="{C0F21E12-58E9-407C-9D54-D292C799CED4}" srcId="{815D9511-FE1A-4BD9-B8EE-35CE6CC981D8}" destId="{67052E17-ADD1-449A-9CE6-7F977F48470B}" srcOrd="0" destOrd="0" parTransId="{063875F6-9F41-4C80-B02E-D226418D2892}" sibTransId="{DB88883B-536D-4E07-8377-A0E462B114D0}"/>
    <dgm:cxn modelId="{2A67BF34-1FF5-4647-B0A7-558D41517D3F}" srcId="{815D9511-FE1A-4BD9-B8EE-35CE6CC981D8}" destId="{DFB4C7C4-780A-4C62-A1EA-6178305270E7}" srcOrd="4" destOrd="0" parTransId="{756CB0E6-0C53-4E13-BB8E-944F56FB2B3F}" sibTransId="{E853787A-9268-415A-874D-11CB6BFAF4F7}"/>
    <dgm:cxn modelId="{6D9B753F-210F-4E18-93E0-4F313BB2CE79}" type="presOf" srcId="{15834BF7-C37F-4054-8D9A-371C70773416}" destId="{F74EA8D1-352A-4546-B3AF-ACD536907EE0}" srcOrd="0" destOrd="0" presId="urn:microsoft.com/office/officeart/2016/7/layout/RepeatingBendingProcessNew"/>
    <dgm:cxn modelId="{FAD63F43-04BB-4325-AC95-1B523051A5D9}" type="presOf" srcId="{433DAAE2-1A38-47BA-BC49-3030E0D3BBA2}" destId="{A285ED57-6AF7-4645-B7BB-77A0B4B75EF5}" srcOrd="1" destOrd="0" presId="urn:microsoft.com/office/officeart/2016/7/layout/RepeatingBendingProcessNew"/>
    <dgm:cxn modelId="{4999B948-A3B2-4616-8C03-BEF0F9A16661}" type="presOf" srcId="{3904FF32-8F0C-49CB-90FC-CCE20470927C}" destId="{C38B5888-7A9E-4376-91A6-EA2558175483}" srcOrd="1" destOrd="0" presId="urn:microsoft.com/office/officeart/2016/7/layout/RepeatingBendingProcessNew"/>
    <dgm:cxn modelId="{D5E1F469-FF94-4B66-B701-77953A52B94B}" type="presOf" srcId="{2DF3DEF4-1287-4E45-A3E2-68B24A640748}" destId="{F4B5C62D-69AC-4EF9-8BA7-1FC5E9E188E6}" srcOrd="0" destOrd="0" presId="urn:microsoft.com/office/officeart/2016/7/layout/RepeatingBendingProcessNew"/>
    <dgm:cxn modelId="{DDC18171-1A4D-402D-81AB-C3B2CFB4D976}" type="presOf" srcId="{E853787A-9268-415A-874D-11CB6BFAF4F7}" destId="{59D71B0F-9AA4-4836-88BF-B439D8DF49C6}" srcOrd="1" destOrd="0" presId="urn:microsoft.com/office/officeart/2016/7/layout/RepeatingBendingProcessNew"/>
    <dgm:cxn modelId="{27FEE985-12B1-49B0-B4B9-EA5899776AFA}" type="presOf" srcId="{DB88883B-536D-4E07-8377-A0E462B114D0}" destId="{B4162C24-E519-478C-8141-0E28940326DA}" srcOrd="1" destOrd="0" presId="urn:microsoft.com/office/officeart/2016/7/layout/RepeatingBendingProcessNew"/>
    <dgm:cxn modelId="{C5117189-C8DB-419A-9C03-9B8D41FF2036}" type="presOf" srcId="{8F8FD7BF-7E7D-4E46-A707-48BEBAF39373}" destId="{2DBF01E5-E3BD-4D3A-A6AF-90C5F86B6DC3}" srcOrd="0" destOrd="0" presId="urn:microsoft.com/office/officeart/2016/7/layout/RepeatingBendingProcessNew"/>
    <dgm:cxn modelId="{9E307B90-CD12-4C96-B8FF-40FC1FC37E13}" srcId="{815D9511-FE1A-4BD9-B8EE-35CE6CC981D8}" destId="{15834BF7-C37F-4054-8D9A-371C70773416}" srcOrd="1" destOrd="0" parTransId="{C0BA5BBD-AF24-443F-B9A6-4601CF397AB5}" sibTransId="{8F8FD7BF-7E7D-4E46-A707-48BEBAF39373}"/>
    <dgm:cxn modelId="{C6C1CE93-0750-4C95-8BDA-F1DA4E234AD1}" type="presOf" srcId="{815D9511-FE1A-4BD9-B8EE-35CE6CC981D8}" destId="{D9AF0DB2-6BE2-49C6-ABD5-9614BCF79475}" srcOrd="0" destOrd="0" presId="urn:microsoft.com/office/officeart/2016/7/layout/RepeatingBendingProcessNew"/>
    <dgm:cxn modelId="{0749DD9E-1E49-4F0D-837F-6CD7181B9CCD}" srcId="{815D9511-FE1A-4BD9-B8EE-35CE6CC981D8}" destId="{88319E9A-4250-420C-AEAF-E62405289521}" srcOrd="3" destOrd="0" parTransId="{ADD7CB3D-A999-4CAB-9EB2-861B2553A9BA}" sibTransId="{433DAAE2-1A38-47BA-BC49-3030E0D3BBA2}"/>
    <dgm:cxn modelId="{4981E3A5-84E4-4CAD-A4A1-46EEA991C8DD}" type="presOf" srcId="{433DAAE2-1A38-47BA-BC49-3030E0D3BBA2}" destId="{B35B3C7A-774B-4E38-ACD3-51572C1BF638}" srcOrd="0" destOrd="0" presId="urn:microsoft.com/office/officeart/2016/7/layout/RepeatingBendingProcessNew"/>
    <dgm:cxn modelId="{79CAADA7-08BE-42E3-A39B-5A9B9850A091}" type="presOf" srcId="{8F8FD7BF-7E7D-4E46-A707-48BEBAF39373}" destId="{97D15F76-1BE5-4D3B-8AFD-AD56EF9E439B}" srcOrd="1" destOrd="0" presId="urn:microsoft.com/office/officeart/2016/7/layout/RepeatingBendingProcessNew"/>
    <dgm:cxn modelId="{9E429BAC-2E45-4577-BF3C-F43311E62BD6}" type="presOf" srcId="{88319E9A-4250-420C-AEAF-E62405289521}" destId="{8B1F0A36-2C67-4A57-8BEA-A46FF63E1990}" srcOrd="0" destOrd="0" presId="urn:microsoft.com/office/officeart/2016/7/layout/RepeatingBendingProcessNew"/>
    <dgm:cxn modelId="{42CAD3B9-C085-4490-AAEB-1B6AA17AF595}" type="presOf" srcId="{67052E17-ADD1-449A-9CE6-7F977F48470B}" destId="{756434D0-9D80-44EE-886A-8351FE6AF442}" srcOrd="0" destOrd="0" presId="urn:microsoft.com/office/officeart/2016/7/layout/RepeatingBendingProcessNew"/>
    <dgm:cxn modelId="{526A12BC-5C7F-4EE5-9D7B-D51C03044D3C}" srcId="{815D9511-FE1A-4BD9-B8EE-35CE6CC981D8}" destId="{F1383329-737A-4C31-8D37-B39AA837EB4D}" srcOrd="2" destOrd="0" parTransId="{F62470A8-292D-460A-9B16-E0DB0959C4BD}" sibTransId="{3904FF32-8F0C-49CB-90FC-CCE20470927C}"/>
    <dgm:cxn modelId="{7AF3B5C4-162B-401E-B282-FE137ABF64F8}" type="presOf" srcId="{3904FF32-8F0C-49CB-90FC-CCE20470927C}" destId="{C9DF9F47-D028-4FB5-8C03-CF37EC5606E6}" srcOrd="0" destOrd="0" presId="urn:microsoft.com/office/officeart/2016/7/layout/RepeatingBendingProcessNew"/>
    <dgm:cxn modelId="{0C6B6FCF-A29F-47B3-BB18-E026D1BDD71B}" type="presOf" srcId="{DB88883B-536D-4E07-8377-A0E462B114D0}" destId="{62F0CAA1-3520-410C-A2A1-9082B8A0E27C}" srcOrd="0" destOrd="0" presId="urn:microsoft.com/office/officeart/2016/7/layout/RepeatingBendingProcessNew"/>
    <dgm:cxn modelId="{9AC1D4D0-9CD0-44E0-B188-27F6CDAA1420}" type="presOf" srcId="{E853787A-9268-415A-874D-11CB6BFAF4F7}" destId="{7F61FA3D-24CD-4BAA-A292-2D974493684E}" srcOrd="0" destOrd="0" presId="urn:microsoft.com/office/officeart/2016/7/layout/RepeatingBendingProcessNew"/>
    <dgm:cxn modelId="{704E4ED7-B5CD-46D5-B2D8-7ADE930761E4}" srcId="{815D9511-FE1A-4BD9-B8EE-35CE6CC981D8}" destId="{2DF3DEF4-1287-4E45-A3E2-68B24A640748}" srcOrd="5" destOrd="0" parTransId="{91454E65-F660-4559-8BA6-6B6C690C1BFE}" sibTransId="{3D9C0C1E-9499-40B4-AF20-2E560977C33E}"/>
    <dgm:cxn modelId="{295244ED-C722-4E50-AC16-312189ED8852}" type="presOf" srcId="{F1383329-737A-4C31-8D37-B39AA837EB4D}" destId="{1E0722A0-0E5C-46A3-ACC4-F2EFA69A6A52}" srcOrd="0" destOrd="0" presId="urn:microsoft.com/office/officeart/2016/7/layout/RepeatingBendingProcessNew"/>
    <dgm:cxn modelId="{2D8133AD-696D-407B-A693-851DF6BEDC2F}" type="presParOf" srcId="{D9AF0DB2-6BE2-49C6-ABD5-9614BCF79475}" destId="{756434D0-9D80-44EE-886A-8351FE6AF442}" srcOrd="0" destOrd="0" presId="urn:microsoft.com/office/officeart/2016/7/layout/RepeatingBendingProcessNew"/>
    <dgm:cxn modelId="{E9BB1A22-BBBE-4917-A305-7FA71BF19B48}" type="presParOf" srcId="{D9AF0DB2-6BE2-49C6-ABD5-9614BCF79475}" destId="{62F0CAA1-3520-410C-A2A1-9082B8A0E27C}" srcOrd="1" destOrd="0" presId="urn:microsoft.com/office/officeart/2016/7/layout/RepeatingBendingProcessNew"/>
    <dgm:cxn modelId="{179269F5-4DAF-4588-A2F2-779E0EF4A206}" type="presParOf" srcId="{62F0CAA1-3520-410C-A2A1-9082B8A0E27C}" destId="{B4162C24-E519-478C-8141-0E28940326DA}" srcOrd="0" destOrd="0" presId="urn:microsoft.com/office/officeart/2016/7/layout/RepeatingBendingProcessNew"/>
    <dgm:cxn modelId="{5E5F7118-BEAE-4E8B-9160-D23BA441A839}" type="presParOf" srcId="{D9AF0DB2-6BE2-49C6-ABD5-9614BCF79475}" destId="{F74EA8D1-352A-4546-B3AF-ACD536907EE0}" srcOrd="2" destOrd="0" presId="urn:microsoft.com/office/officeart/2016/7/layout/RepeatingBendingProcessNew"/>
    <dgm:cxn modelId="{9B68CC89-1B14-4F58-BE33-8D2F854EC4EA}" type="presParOf" srcId="{D9AF0DB2-6BE2-49C6-ABD5-9614BCF79475}" destId="{2DBF01E5-E3BD-4D3A-A6AF-90C5F86B6DC3}" srcOrd="3" destOrd="0" presId="urn:microsoft.com/office/officeart/2016/7/layout/RepeatingBendingProcessNew"/>
    <dgm:cxn modelId="{16F6C0C2-E876-421B-8C81-C8AF1543CAA0}" type="presParOf" srcId="{2DBF01E5-E3BD-4D3A-A6AF-90C5F86B6DC3}" destId="{97D15F76-1BE5-4D3B-8AFD-AD56EF9E439B}" srcOrd="0" destOrd="0" presId="urn:microsoft.com/office/officeart/2016/7/layout/RepeatingBendingProcessNew"/>
    <dgm:cxn modelId="{11E91DB9-2FAC-46A8-9BC5-9406B9C7B119}" type="presParOf" srcId="{D9AF0DB2-6BE2-49C6-ABD5-9614BCF79475}" destId="{1E0722A0-0E5C-46A3-ACC4-F2EFA69A6A52}" srcOrd="4" destOrd="0" presId="urn:microsoft.com/office/officeart/2016/7/layout/RepeatingBendingProcessNew"/>
    <dgm:cxn modelId="{6CC0195C-C2BC-4E29-B668-DD404F6F00C5}" type="presParOf" srcId="{D9AF0DB2-6BE2-49C6-ABD5-9614BCF79475}" destId="{C9DF9F47-D028-4FB5-8C03-CF37EC5606E6}" srcOrd="5" destOrd="0" presId="urn:microsoft.com/office/officeart/2016/7/layout/RepeatingBendingProcessNew"/>
    <dgm:cxn modelId="{76E081B7-9CF5-44EC-B824-7A8C0EDD6F51}" type="presParOf" srcId="{C9DF9F47-D028-4FB5-8C03-CF37EC5606E6}" destId="{C38B5888-7A9E-4376-91A6-EA2558175483}" srcOrd="0" destOrd="0" presId="urn:microsoft.com/office/officeart/2016/7/layout/RepeatingBendingProcessNew"/>
    <dgm:cxn modelId="{A3F3FED9-2CC5-456C-BE6D-4DE17462AB1B}" type="presParOf" srcId="{D9AF0DB2-6BE2-49C6-ABD5-9614BCF79475}" destId="{8B1F0A36-2C67-4A57-8BEA-A46FF63E1990}" srcOrd="6" destOrd="0" presId="urn:microsoft.com/office/officeart/2016/7/layout/RepeatingBendingProcessNew"/>
    <dgm:cxn modelId="{DC644F80-CF35-49E8-8690-0568390D6183}" type="presParOf" srcId="{D9AF0DB2-6BE2-49C6-ABD5-9614BCF79475}" destId="{B35B3C7A-774B-4E38-ACD3-51572C1BF638}" srcOrd="7" destOrd="0" presId="urn:microsoft.com/office/officeart/2016/7/layout/RepeatingBendingProcessNew"/>
    <dgm:cxn modelId="{C386C327-ADE7-4F81-BF4A-8523E3D3C05F}" type="presParOf" srcId="{B35B3C7A-774B-4E38-ACD3-51572C1BF638}" destId="{A285ED57-6AF7-4645-B7BB-77A0B4B75EF5}" srcOrd="0" destOrd="0" presId="urn:microsoft.com/office/officeart/2016/7/layout/RepeatingBendingProcessNew"/>
    <dgm:cxn modelId="{70024D66-0E45-4D67-BD93-A02BA1CC3DFE}" type="presParOf" srcId="{D9AF0DB2-6BE2-49C6-ABD5-9614BCF79475}" destId="{705D567A-1A5C-41E7-94A2-A41D47F85838}" srcOrd="8" destOrd="0" presId="urn:microsoft.com/office/officeart/2016/7/layout/RepeatingBendingProcessNew"/>
    <dgm:cxn modelId="{9E294C04-8DB0-4AAD-8A2C-249F854AE48B}" type="presParOf" srcId="{D9AF0DB2-6BE2-49C6-ABD5-9614BCF79475}" destId="{7F61FA3D-24CD-4BAA-A292-2D974493684E}" srcOrd="9" destOrd="0" presId="urn:microsoft.com/office/officeart/2016/7/layout/RepeatingBendingProcessNew"/>
    <dgm:cxn modelId="{5311350A-05D1-4D2B-9043-581F0ECD4A9D}" type="presParOf" srcId="{7F61FA3D-24CD-4BAA-A292-2D974493684E}" destId="{59D71B0F-9AA4-4836-88BF-B439D8DF49C6}" srcOrd="0" destOrd="0" presId="urn:microsoft.com/office/officeart/2016/7/layout/RepeatingBendingProcessNew"/>
    <dgm:cxn modelId="{D3AACC66-D315-4ED9-9F6C-7548C96A88D6}" type="presParOf" srcId="{D9AF0DB2-6BE2-49C6-ABD5-9614BCF79475}" destId="{F4B5C62D-69AC-4EF9-8BA7-1FC5E9E188E6}" srcOrd="10" destOrd="0" presId="urn:microsoft.com/office/officeart/2016/7/layout/RepeatingBendingProcessNew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C7A870-AE7D-4DC6-AEDB-9D46833C0FA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FA1EE07-C3EC-4952-BEBB-D7235986C63A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>
                  <a:lumMod val="95000"/>
                </a:schemeClr>
              </a:solidFill>
            </a:rPr>
            <a:t>Transforming and normalizing data</a:t>
          </a:r>
          <a:endParaRPr lang="en-GB" dirty="0">
            <a:solidFill>
              <a:schemeClr val="bg1">
                <a:lumMod val="95000"/>
              </a:schemeClr>
            </a:solidFill>
          </a:endParaRPr>
        </a:p>
      </dgm:t>
    </dgm:pt>
    <dgm:pt modelId="{6C75B12F-D2EF-43D6-AD8E-6044C5A7ECCD}" type="parTrans" cxnId="{93A1BF64-B67C-4A86-B1DB-87B620BC589B}">
      <dgm:prSet/>
      <dgm:spPr/>
      <dgm:t>
        <a:bodyPr/>
        <a:lstStyle/>
        <a:p>
          <a:endParaRPr lang="en-US"/>
        </a:p>
      </dgm:t>
    </dgm:pt>
    <dgm:pt modelId="{33ED5604-C2B3-433D-A53C-B7817062B07E}" type="sibTrans" cxnId="{93A1BF64-B67C-4A86-B1DB-87B620BC589B}">
      <dgm:prSet/>
      <dgm:spPr/>
      <dgm:t>
        <a:bodyPr/>
        <a:lstStyle/>
        <a:p>
          <a:endParaRPr lang="en-US"/>
        </a:p>
      </dgm:t>
    </dgm:pt>
    <dgm:pt modelId="{32F22356-85FE-4651-A3CA-726438213C22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>
                  <a:lumMod val="95000"/>
                </a:schemeClr>
              </a:solidFill>
            </a:rPr>
            <a:t>Training models</a:t>
          </a:r>
          <a:endParaRPr lang="en-GB" dirty="0">
            <a:solidFill>
              <a:schemeClr val="bg1">
                <a:lumMod val="95000"/>
              </a:schemeClr>
            </a:solidFill>
          </a:endParaRPr>
        </a:p>
      </dgm:t>
    </dgm:pt>
    <dgm:pt modelId="{49112125-40FB-4161-9B07-A27AC74FE2F3}" type="parTrans" cxnId="{29825F6D-00D8-4327-82A4-8F1BE17051D2}">
      <dgm:prSet/>
      <dgm:spPr/>
      <dgm:t>
        <a:bodyPr/>
        <a:lstStyle/>
        <a:p>
          <a:endParaRPr lang="en-US"/>
        </a:p>
      </dgm:t>
    </dgm:pt>
    <dgm:pt modelId="{59E8DD2B-ABB3-48FD-84ED-EAA1392D3A0B}" type="sibTrans" cxnId="{29825F6D-00D8-4327-82A4-8F1BE17051D2}">
      <dgm:prSet/>
      <dgm:spPr/>
      <dgm:t>
        <a:bodyPr/>
        <a:lstStyle/>
        <a:p>
          <a:endParaRPr lang="en-US"/>
        </a:p>
      </dgm:t>
    </dgm:pt>
    <dgm:pt modelId="{E083193D-3399-4663-99C7-35FF19097E3B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>
                  <a:lumMod val="95000"/>
                </a:schemeClr>
              </a:solidFill>
            </a:rPr>
            <a:t>Evaluating model performance</a:t>
          </a:r>
          <a:endParaRPr lang="en-GB" dirty="0">
            <a:solidFill>
              <a:schemeClr val="bg1">
                <a:lumMod val="95000"/>
              </a:schemeClr>
            </a:solidFill>
          </a:endParaRPr>
        </a:p>
      </dgm:t>
    </dgm:pt>
    <dgm:pt modelId="{886DE749-50F7-45FF-BDE8-94BFA6D09BF2}" type="parTrans" cxnId="{BDEC4351-3020-48F6-9C3E-EED46AC87D82}">
      <dgm:prSet/>
      <dgm:spPr/>
      <dgm:t>
        <a:bodyPr/>
        <a:lstStyle/>
        <a:p>
          <a:endParaRPr lang="en-US"/>
        </a:p>
      </dgm:t>
    </dgm:pt>
    <dgm:pt modelId="{93FB712D-D97F-40FA-8DFD-E0B4149C52A1}" type="sibTrans" cxnId="{BDEC4351-3020-48F6-9C3E-EED46AC87D82}">
      <dgm:prSet/>
      <dgm:spPr/>
      <dgm:t>
        <a:bodyPr/>
        <a:lstStyle/>
        <a:p>
          <a:endParaRPr lang="en-US"/>
        </a:p>
      </dgm:t>
    </dgm:pt>
    <dgm:pt modelId="{F8CC362C-73E3-4B5C-9ADD-47F2FE5767D9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>
                  <a:lumMod val="95000"/>
                </a:schemeClr>
              </a:solidFill>
            </a:rPr>
            <a:t>Selecting the optimal model</a:t>
          </a:r>
          <a:endParaRPr lang="en-GB" dirty="0">
            <a:solidFill>
              <a:schemeClr val="bg1">
                <a:lumMod val="95000"/>
              </a:schemeClr>
            </a:solidFill>
          </a:endParaRPr>
        </a:p>
      </dgm:t>
    </dgm:pt>
    <dgm:pt modelId="{4951AD3C-8B57-4A35-A93A-1A99C8FCB195}" type="parTrans" cxnId="{99F7DD62-6AE4-4998-8CF6-6CBEAFD17F85}">
      <dgm:prSet/>
      <dgm:spPr/>
      <dgm:t>
        <a:bodyPr/>
        <a:lstStyle/>
        <a:p>
          <a:endParaRPr lang="en-US"/>
        </a:p>
      </dgm:t>
    </dgm:pt>
    <dgm:pt modelId="{1AB25F6B-AA43-4BC7-91B9-CB6C01776BCF}" type="sibTrans" cxnId="{99F7DD62-6AE4-4998-8CF6-6CBEAFD17F85}">
      <dgm:prSet/>
      <dgm:spPr/>
      <dgm:t>
        <a:bodyPr/>
        <a:lstStyle/>
        <a:p>
          <a:endParaRPr lang="en-US"/>
        </a:p>
      </dgm:t>
    </dgm:pt>
    <dgm:pt modelId="{C0860AD9-E756-463A-BFE5-EC49D27BE8A2}" type="pres">
      <dgm:prSet presAssocID="{D0C7A870-AE7D-4DC6-AEDB-9D46833C0FA4}" presName="root" presStyleCnt="0">
        <dgm:presLayoutVars>
          <dgm:dir/>
          <dgm:resizeHandles val="exact"/>
        </dgm:presLayoutVars>
      </dgm:prSet>
      <dgm:spPr/>
    </dgm:pt>
    <dgm:pt modelId="{A5BEC53E-9891-405A-A36A-8A724066758D}" type="pres">
      <dgm:prSet presAssocID="{2FA1EE07-C3EC-4952-BEBB-D7235986C63A}" presName="compNode" presStyleCnt="0"/>
      <dgm:spPr/>
    </dgm:pt>
    <dgm:pt modelId="{7374BF44-6738-48C4-94E7-2A153FEA3585}" type="pres">
      <dgm:prSet presAssocID="{2FA1EE07-C3EC-4952-BEBB-D7235986C63A}" presName="iconBgRect" presStyleLbl="bgShp" presStyleIdx="0" presStyleCnt="4"/>
      <dgm:spPr/>
    </dgm:pt>
    <dgm:pt modelId="{1AEEC030-A733-4C2B-9104-9D1E630FF82D}" type="pres">
      <dgm:prSet presAssocID="{2FA1EE07-C3EC-4952-BEBB-D7235986C63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65A7217-4F0B-46BD-83A7-EA7A3FC0BDB0}" type="pres">
      <dgm:prSet presAssocID="{2FA1EE07-C3EC-4952-BEBB-D7235986C63A}" presName="spaceRect" presStyleCnt="0"/>
      <dgm:spPr/>
    </dgm:pt>
    <dgm:pt modelId="{84BF6FC1-0F57-4469-BACF-841712A1685A}" type="pres">
      <dgm:prSet presAssocID="{2FA1EE07-C3EC-4952-BEBB-D7235986C63A}" presName="textRect" presStyleLbl="revTx" presStyleIdx="0" presStyleCnt="4">
        <dgm:presLayoutVars>
          <dgm:chMax val="1"/>
          <dgm:chPref val="1"/>
        </dgm:presLayoutVars>
      </dgm:prSet>
      <dgm:spPr/>
    </dgm:pt>
    <dgm:pt modelId="{883D6984-B76A-4CD2-A8D5-E565EC9ED71D}" type="pres">
      <dgm:prSet presAssocID="{33ED5604-C2B3-433D-A53C-B7817062B07E}" presName="sibTrans" presStyleCnt="0"/>
      <dgm:spPr/>
    </dgm:pt>
    <dgm:pt modelId="{A41A3418-D504-46D4-A96F-137D301412EE}" type="pres">
      <dgm:prSet presAssocID="{32F22356-85FE-4651-A3CA-726438213C22}" presName="compNode" presStyleCnt="0"/>
      <dgm:spPr/>
    </dgm:pt>
    <dgm:pt modelId="{07AA0A7D-DD0B-43DC-961E-B111F5677F8D}" type="pres">
      <dgm:prSet presAssocID="{32F22356-85FE-4651-A3CA-726438213C22}" presName="iconBgRect" presStyleLbl="bgShp" presStyleIdx="1" presStyleCnt="4"/>
      <dgm:spPr/>
    </dgm:pt>
    <dgm:pt modelId="{0EC81E5A-238D-4F86-85C5-F24EBA18322F}" type="pres">
      <dgm:prSet presAssocID="{32F22356-85FE-4651-A3CA-726438213C2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A1F8FAF-9041-4BDB-AE81-7800E36FA4DE}" type="pres">
      <dgm:prSet presAssocID="{32F22356-85FE-4651-A3CA-726438213C22}" presName="spaceRect" presStyleCnt="0"/>
      <dgm:spPr/>
    </dgm:pt>
    <dgm:pt modelId="{2F0719FA-6058-4EFD-8446-62D1D576468B}" type="pres">
      <dgm:prSet presAssocID="{32F22356-85FE-4651-A3CA-726438213C22}" presName="textRect" presStyleLbl="revTx" presStyleIdx="1" presStyleCnt="4">
        <dgm:presLayoutVars>
          <dgm:chMax val="1"/>
          <dgm:chPref val="1"/>
        </dgm:presLayoutVars>
      </dgm:prSet>
      <dgm:spPr/>
    </dgm:pt>
    <dgm:pt modelId="{E6C2805E-EF2F-4C66-AFC1-18E48881D6A2}" type="pres">
      <dgm:prSet presAssocID="{59E8DD2B-ABB3-48FD-84ED-EAA1392D3A0B}" presName="sibTrans" presStyleCnt="0"/>
      <dgm:spPr/>
    </dgm:pt>
    <dgm:pt modelId="{1AAD9B1C-4A0E-453E-9AF4-3020DC8A2B11}" type="pres">
      <dgm:prSet presAssocID="{E083193D-3399-4663-99C7-35FF19097E3B}" presName="compNode" presStyleCnt="0"/>
      <dgm:spPr/>
    </dgm:pt>
    <dgm:pt modelId="{247CBF74-C724-4B3C-8E7A-D363CE49B431}" type="pres">
      <dgm:prSet presAssocID="{E083193D-3399-4663-99C7-35FF19097E3B}" presName="iconBgRect" presStyleLbl="bgShp" presStyleIdx="2" presStyleCnt="4"/>
      <dgm:spPr/>
    </dgm:pt>
    <dgm:pt modelId="{CCDCCAAC-88A9-4E99-B364-26979ED32E88}" type="pres">
      <dgm:prSet presAssocID="{E083193D-3399-4663-99C7-35FF19097E3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2B2300E-FD04-4113-AF1C-D51FC4BE6792}" type="pres">
      <dgm:prSet presAssocID="{E083193D-3399-4663-99C7-35FF19097E3B}" presName="spaceRect" presStyleCnt="0"/>
      <dgm:spPr/>
    </dgm:pt>
    <dgm:pt modelId="{B4F30E08-EC36-447F-8EF7-9ED8F55D2ECC}" type="pres">
      <dgm:prSet presAssocID="{E083193D-3399-4663-99C7-35FF19097E3B}" presName="textRect" presStyleLbl="revTx" presStyleIdx="2" presStyleCnt="4">
        <dgm:presLayoutVars>
          <dgm:chMax val="1"/>
          <dgm:chPref val="1"/>
        </dgm:presLayoutVars>
      </dgm:prSet>
      <dgm:spPr/>
    </dgm:pt>
    <dgm:pt modelId="{1CA52E1C-42D4-4D16-BF82-0D61454F7184}" type="pres">
      <dgm:prSet presAssocID="{93FB712D-D97F-40FA-8DFD-E0B4149C52A1}" presName="sibTrans" presStyleCnt="0"/>
      <dgm:spPr/>
    </dgm:pt>
    <dgm:pt modelId="{C0C92C72-2F4F-471F-BD2A-90B1543C0AE3}" type="pres">
      <dgm:prSet presAssocID="{F8CC362C-73E3-4B5C-9ADD-47F2FE5767D9}" presName="compNode" presStyleCnt="0"/>
      <dgm:spPr/>
    </dgm:pt>
    <dgm:pt modelId="{29F64BEA-A1C3-491B-B4D4-6BF74EE86513}" type="pres">
      <dgm:prSet presAssocID="{F8CC362C-73E3-4B5C-9ADD-47F2FE5767D9}" presName="iconBgRect" presStyleLbl="bgShp" presStyleIdx="3" presStyleCnt="4"/>
      <dgm:spPr/>
    </dgm:pt>
    <dgm:pt modelId="{AEE9DEA6-2488-4376-BDDB-C94EF4166758}" type="pres">
      <dgm:prSet presAssocID="{F8CC362C-73E3-4B5C-9ADD-47F2FE5767D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C7053B2-5286-4709-954B-77EE0C13719A}" type="pres">
      <dgm:prSet presAssocID="{F8CC362C-73E3-4B5C-9ADD-47F2FE5767D9}" presName="spaceRect" presStyleCnt="0"/>
      <dgm:spPr/>
    </dgm:pt>
    <dgm:pt modelId="{68B1E59B-5FD4-4025-89AA-E3EA4F5FBC7B}" type="pres">
      <dgm:prSet presAssocID="{F8CC362C-73E3-4B5C-9ADD-47F2FE5767D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3FAC71F-F91C-4195-BDD5-054DEBF70807}" type="presOf" srcId="{E083193D-3399-4663-99C7-35FF19097E3B}" destId="{B4F30E08-EC36-447F-8EF7-9ED8F55D2ECC}" srcOrd="0" destOrd="0" presId="urn:microsoft.com/office/officeart/2018/5/layout/IconCircleLabelList"/>
    <dgm:cxn modelId="{99F7DD62-6AE4-4998-8CF6-6CBEAFD17F85}" srcId="{D0C7A870-AE7D-4DC6-AEDB-9D46833C0FA4}" destId="{F8CC362C-73E3-4B5C-9ADD-47F2FE5767D9}" srcOrd="3" destOrd="0" parTransId="{4951AD3C-8B57-4A35-A93A-1A99C8FCB195}" sibTransId="{1AB25F6B-AA43-4BC7-91B9-CB6C01776BCF}"/>
    <dgm:cxn modelId="{93A1BF64-B67C-4A86-B1DB-87B620BC589B}" srcId="{D0C7A870-AE7D-4DC6-AEDB-9D46833C0FA4}" destId="{2FA1EE07-C3EC-4952-BEBB-D7235986C63A}" srcOrd="0" destOrd="0" parTransId="{6C75B12F-D2EF-43D6-AD8E-6044C5A7ECCD}" sibTransId="{33ED5604-C2B3-433D-A53C-B7817062B07E}"/>
    <dgm:cxn modelId="{29825F6D-00D8-4327-82A4-8F1BE17051D2}" srcId="{D0C7A870-AE7D-4DC6-AEDB-9D46833C0FA4}" destId="{32F22356-85FE-4651-A3CA-726438213C22}" srcOrd="1" destOrd="0" parTransId="{49112125-40FB-4161-9B07-A27AC74FE2F3}" sibTransId="{59E8DD2B-ABB3-48FD-84ED-EAA1392D3A0B}"/>
    <dgm:cxn modelId="{BDEC4351-3020-48F6-9C3E-EED46AC87D82}" srcId="{D0C7A870-AE7D-4DC6-AEDB-9D46833C0FA4}" destId="{E083193D-3399-4663-99C7-35FF19097E3B}" srcOrd="2" destOrd="0" parTransId="{886DE749-50F7-45FF-BDE8-94BFA6D09BF2}" sibTransId="{93FB712D-D97F-40FA-8DFD-E0B4149C52A1}"/>
    <dgm:cxn modelId="{2B8CA656-F245-4AA2-9C57-D7A7C0DF8A44}" type="presOf" srcId="{2FA1EE07-C3EC-4952-BEBB-D7235986C63A}" destId="{84BF6FC1-0F57-4469-BACF-841712A1685A}" srcOrd="0" destOrd="0" presId="urn:microsoft.com/office/officeart/2018/5/layout/IconCircleLabelList"/>
    <dgm:cxn modelId="{647B9883-5528-4AFA-BA9A-CBB874D0663B}" type="presOf" srcId="{F8CC362C-73E3-4B5C-9ADD-47F2FE5767D9}" destId="{68B1E59B-5FD4-4025-89AA-E3EA4F5FBC7B}" srcOrd="0" destOrd="0" presId="urn:microsoft.com/office/officeart/2018/5/layout/IconCircleLabelList"/>
    <dgm:cxn modelId="{56F0609F-8BEB-4C1B-AEC5-45855B066294}" type="presOf" srcId="{D0C7A870-AE7D-4DC6-AEDB-9D46833C0FA4}" destId="{C0860AD9-E756-463A-BFE5-EC49D27BE8A2}" srcOrd="0" destOrd="0" presId="urn:microsoft.com/office/officeart/2018/5/layout/IconCircleLabelList"/>
    <dgm:cxn modelId="{B4F830A2-808C-40AC-B1AA-A72DB6E8FD49}" type="presOf" srcId="{32F22356-85FE-4651-A3CA-726438213C22}" destId="{2F0719FA-6058-4EFD-8446-62D1D576468B}" srcOrd="0" destOrd="0" presId="urn:microsoft.com/office/officeart/2018/5/layout/IconCircleLabelList"/>
    <dgm:cxn modelId="{249B8272-24D5-4715-8605-C5A94DBBCB26}" type="presParOf" srcId="{C0860AD9-E756-463A-BFE5-EC49D27BE8A2}" destId="{A5BEC53E-9891-405A-A36A-8A724066758D}" srcOrd="0" destOrd="0" presId="urn:microsoft.com/office/officeart/2018/5/layout/IconCircleLabelList"/>
    <dgm:cxn modelId="{ADEC8C37-06A3-4866-B47E-7355AE0A915A}" type="presParOf" srcId="{A5BEC53E-9891-405A-A36A-8A724066758D}" destId="{7374BF44-6738-48C4-94E7-2A153FEA3585}" srcOrd="0" destOrd="0" presId="urn:microsoft.com/office/officeart/2018/5/layout/IconCircleLabelList"/>
    <dgm:cxn modelId="{230A838B-39DE-46A6-A5B4-44859A265E6B}" type="presParOf" srcId="{A5BEC53E-9891-405A-A36A-8A724066758D}" destId="{1AEEC030-A733-4C2B-9104-9D1E630FF82D}" srcOrd="1" destOrd="0" presId="urn:microsoft.com/office/officeart/2018/5/layout/IconCircleLabelList"/>
    <dgm:cxn modelId="{D04E4610-9BD1-4F05-B636-242B600ABB37}" type="presParOf" srcId="{A5BEC53E-9891-405A-A36A-8A724066758D}" destId="{A65A7217-4F0B-46BD-83A7-EA7A3FC0BDB0}" srcOrd="2" destOrd="0" presId="urn:microsoft.com/office/officeart/2018/5/layout/IconCircleLabelList"/>
    <dgm:cxn modelId="{7EA5EA43-7E34-4536-AB3A-17A3A1438F9A}" type="presParOf" srcId="{A5BEC53E-9891-405A-A36A-8A724066758D}" destId="{84BF6FC1-0F57-4469-BACF-841712A1685A}" srcOrd="3" destOrd="0" presId="urn:microsoft.com/office/officeart/2018/5/layout/IconCircleLabelList"/>
    <dgm:cxn modelId="{1F96B848-AD1D-45D6-BB0B-7B5D010912EF}" type="presParOf" srcId="{C0860AD9-E756-463A-BFE5-EC49D27BE8A2}" destId="{883D6984-B76A-4CD2-A8D5-E565EC9ED71D}" srcOrd="1" destOrd="0" presId="urn:microsoft.com/office/officeart/2018/5/layout/IconCircleLabelList"/>
    <dgm:cxn modelId="{93CB6F2D-5C60-48C3-A439-E9C170DEC97E}" type="presParOf" srcId="{C0860AD9-E756-463A-BFE5-EC49D27BE8A2}" destId="{A41A3418-D504-46D4-A96F-137D301412EE}" srcOrd="2" destOrd="0" presId="urn:microsoft.com/office/officeart/2018/5/layout/IconCircleLabelList"/>
    <dgm:cxn modelId="{B408390D-FE4D-47D2-B79C-37A0AB88AF04}" type="presParOf" srcId="{A41A3418-D504-46D4-A96F-137D301412EE}" destId="{07AA0A7D-DD0B-43DC-961E-B111F5677F8D}" srcOrd="0" destOrd="0" presId="urn:microsoft.com/office/officeart/2018/5/layout/IconCircleLabelList"/>
    <dgm:cxn modelId="{E09F262F-AF07-4A5D-BEC7-835BD1B2058D}" type="presParOf" srcId="{A41A3418-D504-46D4-A96F-137D301412EE}" destId="{0EC81E5A-238D-4F86-85C5-F24EBA18322F}" srcOrd="1" destOrd="0" presId="urn:microsoft.com/office/officeart/2018/5/layout/IconCircleLabelList"/>
    <dgm:cxn modelId="{10EEE462-58F3-4D80-8373-3E8FF0F53B21}" type="presParOf" srcId="{A41A3418-D504-46D4-A96F-137D301412EE}" destId="{5A1F8FAF-9041-4BDB-AE81-7800E36FA4DE}" srcOrd="2" destOrd="0" presId="urn:microsoft.com/office/officeart/2018/5/layout/IconCircleLabelList"/>
    <dgm:cxn modelId="{80B2F81B-6C2E-4E82-A799-593F3432193B}" type="presParOf" srcId="{A41A3418-D504-46D4-A96F-137D301412EE}" destId="{2F0719FA-6058-4EFD-8446-62D1D576468B}" srcOrd="3" destOrd="0" presId="urn:microsoft.com/office/officeart/2018/5/layout/IconCircleLabelList"/>
    <dgm:cxn modelId="{6E5232D5-BA4A-46EA-8580-499820DBB588}" type="presParOf" srcId="{C0860AD9-E756-463A-BFE5-EC49D27BE8A2}" destId="{E6C2805E-EF2F-4C66-AFC1-18E48881D6A2}" srcOrd="3" destOrd="0" presId="urn:microsoft.com/office/officeart/2018/5/layout/IconCircleLabelList"/>
    <dgm:cxn modelId="{D401786B-0619-4EC3-8AD4-6AA385D6117F}" type="presParOf" srcId="{C0860AD9-E756-463A-BFE5-EC49D27BE8A2}" destId="{1AAD9B1C-4A0E-453E-9AF4-3020DC8A2B11}" srcOrd="4" destOrd="0" presId="urn:microsoft.com/office/officeart/2018/5/layout/IconCircleLabelList"/>
    <dgm:cxn modelId="{5CB76E5D-B683-45A4-A1D7-49A457324987}" type="presParOf" srcId="{1AAD9B1C-4A0E-453E-9AF4-3020DC8A2B11}" destId="{247CBF74-C724-4B3C-8E7A-D363CE49B431}" srcOrd="0" destOrd="0" presId="urn:microsoft.com/office/officeart/2018/5/layout/IconCircleLabelList"/>
    <dgm:cxn modelId="{5A80C72C-A9C9-4231-9865-6995F6492CD3}" type="presParOf" srcId="{1AAD9B1C-4A0E-453E-9AF4-3020DC8A2B11}" destId="{CCDCCAAC-88A9-4E99-B364-26979ED32E88}" srcOrd="1" destOrd="0" presId="urn:microsoft.com/office/officeart/2018/5/layout/IconCircleLabelList"/>
    <dgm:cxn modelId="{E02BCE63-886E-46F0-BCD4-2C075C13631B}" type="presParOf" srcId="{1AAD9B1C-4A0E-453E-9AF4-3020DC8A2B11}" destId="{E2B2300E-FD04-4113-AF1C-D51FC4BE6792}" srcOrd="2" destOrd="0" presId="urn:microsoft.com/office/officeart/2018/5/layout/IconCircleLabelList"/>
    <dgm:cxn modelId="{A75864A7-DF4B-4BD2-A3C6-6A78BBBB3A77}" type="presParOf" srcId="{1AAD9B1C-4A0E-453E-9AF4-3020DC8A2B11}" destId="{B4F30E08-EC36-447F-8EF7-9ED8F55D2ECC}" srcOrd="3" destOrd="0" presId="urn:microsoft.com/office/officeart/2018/5/layout/IconCircleLabelList"/>
    <dgm:cxn modelId="{346C3CA8-076B-4A38-AAEA-74C250D4C8F1}" type="presParOf" srcId="{C0860AD9-E756-463A-BFE5-EC49D27BE8A2}" destId="{1CA52E1C-42D4-4D16-BF82-0D61454F7184}" srcOrd="5" destOrd="0" presId="urn:microsoft.com/office/officeart/2018/5/layout/IconCircleLabelList"/>
    <dgm:cxn modelId="{9E5FE2E5-1B87-4653-9ABB-96B6C94D4E38}" type="presParOf" srcId="{C0860AD9-E756-463A-BFE5-EC49D27BE8A2}" destId="{C0C92C72-2F4F-471F-BD2A-90B1543C0AE3}" srcOrd="6" destOrd="0" presId="urn:microsoft.com/office/officeart/2018/5/layout/IconCircleLabelList"/>
    <dgm:cxn modelId="{43D7E060-2802-438D-9FDD-FE958E88691C}" type="presParOf" srcId="{C0C92C72-2F4F-471F-BD2A-90B1543C0AE3}" destId="{29F64BEA-A1C3-491B-B4D4-6BF74EE86513}" srcOrd="0" destOrd="0" presId="urn:microsoft.com/office/officeart/2018/5/layout/IconCircleLabelList"/>
    <dgm:cxn modelId="{767BAF45-9F46-40AD-9410-54EB2DF84E66}" type="presParOf" srcId="{C0C92C72-2F4F-471F-BD2A-90B1543C0AE3}" destId="{AEE9DEA6-2488-4376-BDDB-C94EF4166758}" srcOrd="1" destOrd="0" presId="urn:microsoft.com/office/officeart/2018/5/layout/IconCircleLabelList"/>
    <dgm:cxn modelId="{77F95D99-2856-41A1-B4B7-EC7BE22C8859}" type="presParOf" srcId="{C0C92C72-2F4F-471F-BD2A-90B1543C0AE3}" destId="{6C7053B2-5286-4709-954B-77EE0C13719A}" srcOrd="2" destOrd="0" presId="urn:microsoft.com/office/officeart/2018/5/layout/IconCircleLabelList"/>
    <dgm:cxn modelId="{41B434AF-9C06-4423-8C41-E525B8FD894C}" type="presParOf" srcId="{C0C92C72-2F4F-471F-BD2A-90B1543C0AE3}" destId="{68B1E59B-5FD4-4025-89AA-E3EA4F5FBC7B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DB4CA72-5D0F-4D0E-B557-14DF8F12EFFF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G"/>
        </a:p>
      </dgm:t>
    </dgm:pt>
    <dgm:pt modelId="{2548CD41-F50B-4E48-9130-C31A09C5317A}">
      <dgm:prSet phldrT="[Text]"/>
      <dgm:spPr/>
      <dgm:t>
        <a:bodyPr/>
        <a:lstStyle/>
        <a:p>
          <a:r>
            <a:rPr lang="en-US" dirty="0"/>
            <a:t>AVG REVENUE $1,288,692</a:t>
          </a:r>
          <a:endParaRPr lang="en-NG" dirty="0"/>
        </a:p>
      </dgm:t>
    </dgm:pt>
    <dgm:pt modelId="{16F5A440-F6C6-4ABD-9A95-A74B7C28BA84}" type="parTrans" cxnId="{018C6761-DABC-466E-88B1-BB00730970D8}">
      <dgm:prSet/>
      <dgm:spPr/>
      <dgm:t>
        <a:bodyPr/>
        <a:lstStyle/>
        <a:p>
          <a:endParaRPr lang="en-NG"/>
        </a:p>
      </dgm:t>
    </dgm:pt>
    <dgm:pt modelId="{771F24DF-F1E5-404E-AD67-F9E47517FD19}" type="sibTrans" cxnId="{018C6761-DABC-466E-88B1-BB00730970D8}">
      <dgm:prSet/>
      <dgm:spPr/>
      <dgm:t>
        <a:bodyPr/>
        <a:lstStyle/>
        <a:p>
          <a:endParaRPr lang="en-NG"/>
        </a:p>
      </dgm:t>
    </dgm:pt>
    <dgm:pt modelId="{F4836F02-293C-48E1-BECF-7D1C726ACFBC}">
      <dgm:prSet phldrT="[Text]"/>
      <dgm:spPr/>
      <dgm:t>
        <a:bodyPr/>
        <a:lstStyle/>
        <a:p>
          <a:r>
            <a:rPr lang="en-US" dirty="0"/>
            <a:t>JOHN $330,787</a:t>
          </a:r>
          <a:endParaRPr lang="en-NG" dirty="0"/>
        </a:p>
      </dgm:t>
    </dgm:pt>
    <dgm:pt modelId="{14F6FF4E-72F6-4EA1-8C9C-A78E7D7DA783}" type="parTrans" cxnId="{2ACE2D50-E1A6-409B-A97D-F88AFC9A141C}">
      <dgm:prSet/>
      <dgm:spPr/>
      <dgm:t>
        <a:bodyPr/>
        <a:lstStyle/>
        <a:p>
          <a:endParaRPr lang="en-NG"/>
        </a:p>
      </dgm:t>
    </dgm:pt>
    <dgm:pt modelId="{55F23577-60F5-4049-A854-B3B8E69F99A5}" type="sibTrans" cxnId="{2ACE2D50-E1A6-409B-A97D-F88AFC9A141C}">
      <dgm:prSet/>
      <dgm:spPr/>
      <dgm:t>
        <a:bodyPr/>
        <a:lstStyle/>
        <a:p>
          <a:endParaRPr lang="en-NG"/>
        </a:p>
      </dgm:t>
    </dgm:pt>
    <dgm:pt modelId="{9E3AB7EB-656F-4A6B-9FAD-08B5CF667D36}">
      <dgm:prSet phldrT="[Text]"/>
      <dgm:spPr/>
      <dgm:t>
        <a:bodyPr/>
        <a:lstStyle/>
        <a:p>
          <a:r>
            <a:rPr lang="en-US" dirty="0"/>
            <a:t>EUGENE $550,007</a:t>
          </a:r>
          <a:endParaRPr lang="en-NG" dirty="0"/>
        </a:p>
      </dgm:t>
    </dgm:pt>
    <dgm:pt modelId="{72B24B32-6E3B-4554-AC08-D2809EA5F163}" type="parTrans" cxnId="{CC56D64C-368A-40B8-8860-5719A38B2860}">
      <dgm:prSet/>
      <dgm:spPr/>
      <dgm:t>
        <a:bodyPr/>
        <a:lstStyle/>
        <a:p>
          <a:endParaRPr lang="en-NG"/>
        </a:p>
      </dgm:t>
    </dgm:pt>
    <dgm:pt modelId="{1D5B96B4-465F-49F2-A825-7FC26A7B79F5}" type="sibTrans" cxnId="{CC56D64C-368A-40B8-8860-5719A38B2860}">
      <dgm:prSet/>
      <dgm:spPr/>
      <dgm:t>
        <a:bodyPr/>
        <a:lstStyle/>
        <a:p>
          <a:endParaRPr lang="en-NG"/>
        </a:p>
      </dgm:t>
    </dgm:pt>
    <dgm:pt modelId="{F3A5A925-9C38-4EF1-ACD6-64BD97B91020}">
      <dgm:prSet phldrT="[Text]"/>
      <dgm:spPr/>
      <dgm:t>
        <a:bodyPr/>
        <a:lstStyle/>
        <a:p>
          <a:r>
            <a:rPr lang="en-US" dirty="0"/>
            <a:t>RUBEN $407,898</a:t>
          </a:r>
          <a:endParaRPr lang="en-NG" dirty="0"/>
        </a:p>
      </dgm:t>
    </dgm:pt>
    <dgm:pt modelId="{975759FB-501E-444D-855A-5B9FD5F4F037}" type="parTrans" cxnId="{21BB688B-368C-493B-8A53-856E446E04A8}">
      <dgm:prSet/>
      <dgm:spPr/>
      <dgm:t>
        <a:bodyPr/>
        <a:lstStyle/>
        <a:p>
          <a:endParaRPr lang="en-NG"/>
        </a:p>
      </dgm:t>
    </dgm:pt>
    <dgm:pt modelId="{9A498E9E-DA44-408A-B64A-CBCD4B6B5CCD}" type="sibTrans" cxnId="{21BB688B-368C-493B-8A53-856E446E04A8}">
      <dgm:prSet/>
      <dgm:spPr/>
      <dgm:t>
        <a:bodyPr/>
        <a:lstStyle/>
        <a:p>
          <a:endParaRPr lang="en-NG"/>
        </a:p>
      </dgm:t>
    </dgm:pt>
    <dgm:pt modelId="{0A0999E4-7EEE-4056-869E-273E987080F2}" type="pres">
      <dgm:prSet presAssocID="{0DB4CA72-5D0F-4D0E-B557-14DF8F12EFFF}" presName="composite" presStyleCnt="0">
        <dgm:presLayoutVars>
          <dgm:chMax val="1"/>
          <dgm:dir/>
          <dgm:resizeHandles val="exact"/>
        </dgm:presLayoutVars>
      </dgm:prSet>
      <dgm:spPr/>
    </dgm:pt>
    <dgm:pt modelId="{1524CEC1-F065-48C7-82A8-1F53FEE0407A}" type="pres">
      <dgm:prSet presAssocID="{0DB4CA72-5D0F-4D0E-B557-14DF8F12EFFF}" presName="radial" presStyleCnt="0">
        <dgm:presLayoutVars>
          <dgm:animLvl val="ctr"/>
        </dgm:presLayoutVars>
      </dgm:prSet>
      <dgm:spPr/>
    </dgm:pt>
    <dgm:pt modelId="{7B2CD556-0C6E-4453-AE07-B9E475E7D920}" type="pres">
      <dgm:prSet presAssocID="{2548CD41-F50B-4E48-9130-C31A09C5317A}" presName="centerShape" presStyleLbl="vennNode1" presStyleIdx="0" presStyleCnt="4"/>
      <dgm:spPr/>
    </dgm:pt>
    <dgm:pt modelId="{8B13FA8F-32E0-4D77-8BA9-AB3DBA7C93E5}" type="pres">
      <dgm:prSet presAssocID="{F4836F02-293C-48E1-BECF-7D1C726ACFBC}" presName="node" presStyleLbl="vennNode1" presStyleIdx="1" presStyleCnt="4" custRadScaleRad="102369" custRadScaleInc="380">
        <dgm:presLayoutVars>
          <dgm:bulletEnabled val="1"/>
        </dgm:presLayoutVars>
      </dgm:prSet>
      <dgm:spPr/>
    </dgm:pt>
    <dgm:pt modelId="{F560342E-AF44-4A89-934A-FA6F5105A6EC}" type="pres">
      <dgm:prSet presAssocID="{9E3AB7EB-656F-4A6B-9FAD-08B5CF667D36}" presName="node" presStyleLbl="vennNode1" presStyleIdx="2" presStyleCnt="4">
        <dgm:presLayoutVars>
          <dgm:bulletEnabled val="1"/>
        </dgm:presLayoutVars>
      </dgm:prSet>
      <dgm:spPr/>
    </dgm:pt>
    <dgm:pt modelId="{EA1D421E-306F-48D2-BF0C-F874EB0DDF3E}" type="pres">
      <dgm:prSet presAssocID="{F3A5A925-9C38-4EF1-ACD6-64BD97B91020}" presName="node" presStyleLbl="vennNode1" presStyleIdx="3" presStyleCnt="4">
        <dgm:presLayoutVars>
          <dgm:bulletEnabled val="1"/>
        </dgm:presLayoutVars>
      </dgm:prSet>
      <dgm:spPr/>
    </dgm:pt>
  </dgm:ptLst>
  <dgm:cxnLst>
    <dgm:cxn modelId="{62E91217-C0ED-478A-BF26-23EBC0D46782}" type="presOf" srcId="{F3A5A925-9C38-4EF1-ACD6-64BD97B91020}" destId="{EA1D421E-306F-48D2-BF0C-F874EB0DDF3E}" srcOrd="0" destOrd="0" presId="urn:microsoft.com/office/officeart/2005/8/layout/radial3"/>
    <dgm:cxn modelId="{018C6761-DABC-466E-88B1-BB00730970D8}" srcId="{0DB4CA72-5D0F-4D0E-B557-14DF8F12EFFF}" destId="{2548CD41-F50B-4E48-9130-C31A09C5317A}" srcOrd="0" destOrd="0" parTransId="{16F5A440-F6C6-4ABD-9A95-A74B7C28BA84}" sibTransId="{771F24DF-F1E5-404E-AD67-F9E47517FD19}"/>
    <dgm:cxn modelId="{CC56D64C-368A-40B8-8860-5719A38B2860}" srcId="{2548CD41-F50B-4E48-9130-C31A09C5317A}" destId="{9E3AB7EB-656F-4A6B-9FAD-08B5CF667D36}" srcOrd="1" destOrd="0" parTransId="{72B24B32-6E3B-4554-AC08-D2809EA5F163}" sibTransId="{1D5B96B4-465F-49F2-A825-7FC26A7B79F5}"/>
    <dgm:cxn modelId="{AD163A6D-0931-48F7-A173-70DB7F4C011C}" type="presOf" srcId="{F4836F02-293C-48E1-BECF-7D1C726ACFBC}" destId="{8B13FA8F-32E0-4D77-8BA9-AB3DBA7C93E5}" srcOrd="0" destOrd="0" presId="urn:microsoft.com/office/officeart/2005/8/layout/radial3"/>
    <dgm:cxn modelId="{2ACE2D50-E1A6-409B-A97D-F88AFC9A141C}" srcId="{2548CD41-F50B-4E48-9130-C31A09C5317A}" destId="{F4836F02-293C-48E1-BECF-7D1C726ACFBC}" srcOrd="0" destOrd="0" parTransId="{14F6FF4E-72F6-4EA1-8C9C-A78E7D7DA783}" sibTransId="{55F23577-60F5-4049-A854-B3B8E69F99A5}"/>
    <dgm:cxn modelId="{56646770-DB46-40B0-AF6D-C53CAC7CE38C}" type="presOf" srcId="{2548CD41-F50B-4E48-9130-C31A09C5317A}" destId="{7B2CD556-0C6E-4453-AE07-B9E475E7D920}" srcOrd="0" destOrd="0" presId="urn:microsoft.com/office/officeart/2005/8/layout/radial3"/>
    <dgm:cxn modelId="{3ED0227C-F9B6-4141-B1C1-D33908AF7FD7}" type="presOf" srcId="{9E3AB7EB-656F-4A6B-9FAD-08B5CF667D36}" destId="{F560342E-AF44-4A89-934A-FA6F5105A6EC}" srcOrd="0" destOrd="0" presId="urn:microsoft.com/office/officeart/2005/8/layout/radial3"/>
    <dgm:cxn modelId="{FB4E0780-962D-4F33-835E-89C5E6ADBD21}" type="presOf" srcId="{0DB4CA72-5D0F-4D0E-B557-14DF8F12EFFF}" destId="{0A0999E4-7EEE-4056-869E-273E987080F2}" srcOrd="0" destOrd="0" presId="urn:microsoft.com/office/officeart/2005/8/layout/radial3"/>
    <dgm:cxn modelId="{21BB688B-368C-493B-8A53-856E446E04A8}" srcId="{2548CD41-F50B-4E48-9130-C31A09C5317A}" destId="{F3A5A925-9C38-4EF1-ACD6-64BD97B91020}" srcOrd="2" destOrd="0" parTransId="{975759FB-501E-444D-855A-5B9FD5F4F037}" sibTransId="{9A498E9E-DA44-408A-B64A-CBCD4B6B5CCD}"/>
    <dgm:cxn modelId="{2624ECAD-C7B8-4A77-802A-34005503B98E}" type="presParOf" srcId="{0A0999E4-7EEE-4056-869E-273E987080F2}" destId="{1524CEC1-F065-48C7-82A8-1F53FEE0407A}" srcOrd="0" destOrd="0" presId="urn:microsoft.com/office/officeart/2005/8/layout/radial3"/>
    <dgm:cxn modelId="{DADC25DF-741D-43F3-A0CD-54D3F86A5445}" type="presParOf" srcId="{1524CEC1-F065-48C7-82A8-1F53FEE0407A}" destId="{7B2CD556-0C6E-4453-AE07-B9E475E7D920}" srcOrd="0" destOrd="0" presId="urn:microsoft.com/office/officeart/2005/8/layout/radial3"/>
    <dgm:cxn modelId="{776336F9-2A17-4E38-A7E0-C32B20728AC2}" type="presParOf" srcId="{1524CEC1-F065-48C7-82A8-1F53FEE0407A}" destId="{8B13FA8F-32E0-4D77-8BA9-AB3DBA7C93E5}" srcOrd="1" destOrd="0" presId="urn:microsoft.com/office/officeart/2005/8/layout/radial3"/>
    <dgm:cxn modelId="{4EFB331D-88F6-401E-B284-C504A893AFC4}" type="presParOf" srcId="{1524CEC1-F065-48C7-82A8-1F53FEE0407A}" destId="{F560342E-AF44-4A89-934A-FA6F5105A6EC}" srcOrd="2" destOrd="0" presId="urn:microsoft.com/office/officeart/2005/8/layout/radial3"/>
    <dgm:cxn modelId="{7B3AA98E-210F-4BAD-A7AE-9F155617BB92}" type="presParOf" srcId="{1524CEC1-F065-48C7-82A8-1F53FEE0407A}" destId="{EA1D421E-306F-48D2-BF0C-F874EB0DDF3E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3A856E-E3FB-4E4D-8C12-6FFFA9CDAF63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G"/>
        </a:p>
      </dgm:t>
    </dgm:pt>
    <dgm:pt modelId="{5019F4DD-4CB2-4462-87C3-0EC068CA4D5C}">
      <dgm:prSet phldrT="[Text]" custT="1"/>
      <dgm:spPr/>
      <dgm:t>
        <a:bodyPr/>
        <a:lstStyle/>
        <a:p>
          <a:r>
            <a:rPr lang="en-US" sz="2000" dirty="0">
              <a:solidFill>
                <a:schemeClr val="bg1">
                  <a:lumMod val="95000"/>
                </a:schemeClr>
              </a:solidFill>
            </a:rPr>
            <a:t>The predictive Model will find a pattern in the features of customers who have left in the past and find similar pattern in existing customers, to send alert if it finds that a customer is potentially going to leave</a:t>
          </a:r>
          <a:endParaRPr lang="en-NG" sz="2000" dirty="0">
            <a:solidFill>
              <a:schemeClr val="bg1">
                <a:lumMod val="95000"/>
              </a:schemeClr>
            </a:solidFill>
          </a:endParaRPr>
        </a:p>
      </dgm:t>
    </dgm:pt>
    <dgm:pt modelId="{D6E8A84C-86AE-4124-A52A-E3024ACF0914}" type="parTrans" cxnId="{21892597-80F9-49EC-9434-293301852D29}">
      <dgm:prSet/>
      <dgm:spPr/>
      <dgm:t>
        <a:bodyPr/>
        <a:lstStyle/>
        <a:p>
          <a:endParaRPr lang="en-NG"/>
        </a:p>
      </dgm:t>
    </dgm:pt>
    <dgm:pt modelId="{EBDD80BC-4853-4A95-A141-5B4380ECBFE3}" type="sibTrans" cxnId="{21892597-80F9-49EC-9434-293301852D29}">
      <dgm:prSet/>
      <dgm:spPr/>
      <dgm:t>
        <a:bodyPr/>
        <a:lstStyle/>
        <a:p>
          <a:endParaRPr lang="en-NG"/>
        </a:p>
      </dgm:t>
    </dgm:pt>
    <dgm:pt modelId="{30451DF9-2BD6-4216-A9D4-1C44BC5E9E2E}">
      <dgm:prSet phldrT="[Text]" custT="1"/>
      <dgm:spPr/>
      <dgm:t>
        <a:bodyPr/>
        <a:lstStyle/>
        <a:p>
          <a:r>
            <a:rPr lang="en-US" sz="2000" dirty="0">
              <a:solidFill>
                <a:schemeClr val="bg1">
                  <a:lumMod val="95000"/>
                </a:schemeClr>
              </a:solidFill>
            </a:rPr>
            <a:t>This enables the management to take necessary retention measures</a:t>
          </a:r>
          <a:endParaRPr lang="en-NG" sz="2000" dirty="0">
            <a:solidFill>
              <a:schemeClr val="bg1">
                <a:lumMod val="95000"/>
              </a:schemeClr>
            </a:solidFill>
          </a:endParaRPr>
        </a:p>
      </dgm:t>
    </dgm:pt>
    <dgm:pt modelId="{76E4E1A0-9D89-4538-A6FC-4643194CA5DD}" type="parTrans" cxnId="{05305B10-0FC3-416D-AEB1-402E4B2A4DE4}">
      <dgm:prSet/>
      <dgm:spPr/>
      <dgm:t>
        <a:bodyPr/>
        <a:lstStyle/>
        <a:p>
          <a:endParaRPr lang="en-NG"/>
        </a:p>
      </dgm:t>
    </dgm:pt>
    <dgm:pt modelId="{7BE45755-0463-410F-BA23-FE818D60993D}" type="sibTrans" cxnId="{05305B10-0FC3-416D-AEB1-402E4B2A4DE4}">
      <dgm:prSet/>
      <dgm:spPr/>
      <dgm:t>
        <a:bodyPr/>
        <a:lstStyle/>
        <a:p>
          <a:endParaRPr lang="en-NG"/>
        </a:p>
      </dgm:t>
    </dgm:pt>
    <dgm:pt modelId="{401BA7DE-6856-4295-B09A-3AE28823F3E3}" type="pres">
      <dgm:prSet presAssocID="{133A856E-E3FB-4E4D-8C12-6FFFA9CDAF63}" presName="compositeShape" presStyleCnt="0">
        <dgm:presLayoutVars>
          <dgm:chMax val="2"/>
          <dgm:dir/>
          <dgm:resizeHandles val="exact"/>
        </dgm:presLayoutVars>
      </dgm:prSet>
      <dgm:spPr/>
    </dgm:pt>
    <dgm:pt modelId="{8D7EA35B-D863-4B41-8CAF-A77CF6228A90}" type="pres">
      <dgm:prSet presAssocID="{133A856E-E3FB-4E4D-8C12-6FFFA9CDAF63}" presName="divider" presStyleLbl="fgShp" presStyleIdx="0" presStyleCnt="1"/>
      <dgm:spPr/>
    </dgm:pt>
    <dgm:pt modelId="{E5713DAD-FCFD-4F5F-BC92-DB8F57826E94}" type="pres">
      <dgm:prSet presAssocID="{5019F4DD-4CB2-4462-87C3-0EC068CA4D5C}" presName="downArrow" presStyleLbl="node1" presStyleIdx="0" presStyleCnt="2" custLinFactNeighborX="15571" custLinFactNeighborY="-7004"/>
      <dgm:spPr/>
    </dgm:pt>
    <dgm:pt modelId="{CE077348-E971-4355-9CE0-D23117DDBF28}" type="pres">
      <dgm:prSet presAssocID="{5019F4DD-4CB2-4462-87C3-0EC068CA4D5C}" presName="downArrowText" presStyleLbl="revTx" presStyleIdx="0" presStyleCnt="2" custScaleX="202320" custLinFactX="5063" custLinFactNeighborX="100000" custLinFactNeighborY="-5512">
        <dgm:presLayoutVars>
          <dgm:bulletEnabled val="1"/>
        </dgm:presLayoutVars>
      </dgm:prSet>
      <dgm:spPr/>
    </dgm:pt>
    <dgm:pt modelId="{4EDF41B2-1124-4DFD-B5D1-3ADA8607F4B6}" type="pres">
      <dgm:prSet presAssocID="{30451DF9-2BD6-4216-A9D4-1C44BC5E9E2E}" presName="upArrow" presStyleLbl="node1" presStyleIdx="1" presStyleCnt="2"/>
      <dgm:spPr/>
    </dgm:pt>
    <dgm:pt modelId="{6F23F519-31DB-4C73-8EE4-5B6480C5AC9B}" type="pres">
      <dgm:prSet presAssocID="{30451DF9-2BD6-4216-A9D4-1C44BC5E9E2E}" presName="upArrowText" presStyleLbl="revTx" presStyleIdx="1" presStyleCnt="2" custScaleX="144118">
        <dgm:presLayoutVars>
          <dgm:bulletEnabled val="1"/>
        </dgm:presLayoutVars>
      </dgm:prSet>
      <dgm:spPr/>
    </dgm:pt>
  </dgm:ptLst>
  <dgm:cxnLst>
    <dgm:cxn modelId="{05305B10-0FC3-416D-AEB1-402E4B2A4DE4}" srcId="{133A856E-E3FB-4E4D-8C12-6FFFA9CDAF63}" destId="{30451DF9-2BD6-4216-A9D4-1C44BC5E9E2E}" srcOrd="1" destOrd="0" parTransId="{76E4E1A0-9D89-4538-A6FC-4643194CA5DD}" sibTransId="{7BE45755-0463-410F-BA23-FE818D60993D}"/>
    <dgm:cxn modelId="{E73CB277-6B2A-43CE-8975-6D61A9F86C20}" type="presOf" srcId="{30451DF9-2BD6-4216-A9D4-1C44BC5E9E2E}" destId="{6F23F519-31DB-4C73-8EE4-5B6480C5AC9B}" srcOrd="0" destOrd="0" presId="urn:microsoft.com/office/officeart/2005/8/layout/arrow3"/>
    <dgm:cxn modelId="{21892597-80F9-49EC-9434-293301852D29}" srcId="{133A856E-E3FB-4E4D-8C12-6FFFA9CDAF63}" destId="{5019F4DD-4CB2-4462-87C3-0EC068CA4D5C}" srcOrd="0" destOrd="0" parTransId="{D6E8A84C-86AE-4124-A52A-E3024ACF0914}" sibTransId="{EBDD80BC-4853-4A95-A141-5B4380ECBFE3}"/>
    <dgm:cxn modelId="{0F60EBB7-6E6A-4EEB-86A3-FF05404795AE}" type="presOf" srcId="{5019F4DD-4CB2-4462-87C3-0EC068CA4D5C}" destId="{CE077348-E971-4355-9CE0-D23117DDBF28}" srcOrd="0" destOrd="0" presId="urn:microsoft.com/office/officeart/2005/8/layout/arrow3"/>
    <dgm:cxn modelId="{81EDFABC-1B28-4DFA-8917-4DB467F09447}" type="presOf" srcId="{133A856E-E3FB-4E4D-8C12-6FFFA9CDAF63}" destId="{401BA7DE-6856-4295-B09A-3AE28823F3E3}" srcOrd="0" destOrd="0" presId="urn:microsoft.com/office/officeart/2005/8/layout/arrow3"/>
    <dgm:cxn modelId="{BEDC20DB-6313-4CFF-A148-B5B45E65CEF9}" type="presParOf" srcId="{401BA7DE-6856-4295-B09A-3AE28823F3E3}" destId="{8D7EA35B-D863-4B41-8CAF-A77CF6228A90}" srcOrd="0" destOrd="0" presId="urn:microsoft.com/office/officeart/2005/8/layout/arrow3"/>
    <dgm:cxn modelId="{1D778E9C-8EDE-4354-9D3C-AE69725D57C4}" type="presParOf" srcId="{401BA7DE-6856-4295-B09A-3AE28823F3E3}" destId="{E5713DAD-FCFD-4F5F-BC92-DB8F57826E94}" srcOrd="1" destOrd="0" presId="urn:microsoft.com/office/officeart/2005/8/layout/arrow3"/>
    <dgm:cxn modelId="{F9016053-FB61-4768-A739-9E012BDCAF6C}" type="presParOf" srcId="{401BA7DE-6856-4295-B09A-3AE28823F3E3}" destId="{CE077348-E971-4355-9CE0-D23117DDBF28}" srcOrd="2" destOrd="0" presId="urn:microsoft.com/office/officeart/2005/8/layout/arrow3"/>
    <dgm:cxn modelId="{B1BF1A8A-2677-4DB1-BCD9-92CDD3E72B3F}" type="presParOf" srcId="{401BA7DE-6856-4295-B09A-3AE28823F3E3}" destId="{4EDF41B2-1124-4DFD-B5D1-3ADA8607F4B6}" srcOrd="3" destOrd="0" presId="urn:microsoft.com/office/officeart/2005/8/layout/arrow3"/>
    <dgm:cxn modelId="{8527D4E3-4218-473D-A84E-8EB0D03D39A7}" type="presParOf" srcId="{401BA7DE-6856-4295-B09A-3AE28823F3E3}" destId="{6F23F519-31DB-4C73-8EE4-5B6480C5AC9B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2BB834-506B-4C51-8528-DBEEBF72BED9}" type="doc">
      <dgm:prSet loTypeId="urn:microsoft.com/office/officeart/2005/8/layout/radial4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NG"/>
        </a:p>
      </dgm:t>
    </dgm:pt>
    <dgm:pt modelId="{DEB76AF5-FDE9-4924-8BB9-EC56BB4174D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RFM</a:t>
          </a:r>
          <a:endParaRPr lang="en-NG" dirty="0"/>
        </a:p>
      </dgm:t>
    </dgm:pt>
    <dgm:pt modelId="{CE4C0CEB-E373-4982-806A-5222E616B60E}" type="parTrans" cxnId="{D15799D0-8DBF-4E1F-B87D-9E8AE47EEF62}">
      <dgm:prSet/>
      <dgm:spPr/>
      <dgm:t>
        <a:bodyPr/>
        <a:lstStyle/>
        <a:p>
          <a:endParaRPr lang="en-NG"/>
        </a:p>
      </dgm:t>
    </dgm:pt>
    <dgm:pt modelId="{0179B8A4-8559-4C60-8ECA-791F4161E299}" type="sibTrans" cxnId="{D15799D0-8DBF-4E1F-B87D-9E8AE47EEF62}">
      <dgm:prSet/>
      <dgm:spPr/>
      <dgm:t>
        <a:bodyPr/>
        <a:lstStyle/>
        <a:p>
          <a:endParaRPr lang="en-NG"/>
        </a:p>
      </dgm:t>
    </dgm:pt>
    <dgm:pt modelId="{A86019B3-9BCF-4368-BEB7-B1305D6F10A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R</a:t>
          </a:r>
          <a:endParaRPr lang="en-NG" dirty="0"/>
        </a:p>
      </dgm:t>
    </dgm:pt>
    <dgm:pt modelId="{595B24CB-6E15-42BC-944B-6A109A54E7C5}" type="parTrans" cxnId="{1856E3CF-A4FD-4B94-A9E4-81D219C157C2}">
      <dgm:prSet/>
      <dgm:spPr>
        <a:solidFill>
          <a:schemeClr val="accent1"/>
        </a:solidFill>
      </dgm:spPr>
      <dgm:t>
        <a:bodyPr/>
        <a:lstStyle/>
        <a:p>
          <a:endParaRPr lang="en-NG"/>
        </a:p>
      </dgm:t>
    </dgm:pt>
    <dgm:pt modelId="{2967CC0E-3353-4AE9-AB26-3C8515D8DA3F}" type="sibTrans" cxnId="{1856E3CF-A4FD-4B94-A9E4-81D219C157C2}">
      <dgm:prSet/>
      <dgm:spPr/>
      <dgm:t>
        <a:bodyPr/>
        <a:lstStyle/>
        <a:p>
          <a:endParaRPr lang="en-NG"/>
        </a:p>
      </dgm:t>
    </dgm:pt>
    <dgm:pt modelId="{10279F90-9FF1-4F8D-B21D-B8CE7DED25E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F</a:t>
          </a:r>
          <a:endParaRPr lang="en-NG" dirty="0"/>
        </a:p>
      </dgm:t>
    </dgm:pt>
    <dgm:pt modelId="{5B2068C1-B837-42DE-82AA-6D7CA058B20D}" type="parTrans" cxnId="{0DC1E642-61E0-4F1A-B4D9-0298761211D8}">
      <dgm:prSet/>
      <dgm:spPr>
        <a:solidFill>
          <a:schemeClr val="accent1"/>
        </a:solidFill>
      </dgm:spPr>
      <dgm:t>
        <a:bodyPr/>
        <a:lstStyle/>
        <a:p>
          <a:endParaRPr lang="en-NG"/>
        </a:p>
      </dgm:t>
    </dgm:pt>
    <dgm:pt modelId="{666E34B9-E32B-44F1-87D8-D1A0289EE2F4}" type="sibTrans" cxnId="{0DC1E642-61E0-4F1A-B4D9-0298761211D8}">
      <dgm:prSet/>
      <dgm:spPr/>
      <dgm:t>
        <a:bodyPr/>
        <a:lstStyle/>
        <a:p>
          <a:endParaRPr lang="en-NG"/>
        </a:p>
      </dgm:t>
    </dgm:pt>
    <dgm:pt modelId="{7051CDA1-9EDF-4DF9-BFF2-10989D7B2B0C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M</a:t>
          </a:r>
          <a:endParaRPr lang="en-NG" dirty="0"/>
        </a:p>
      </dgm:t>
    </dgm:pt>
    <dgm:pt modelId="{48DBCFFE-C3E8-4ADF-931B-948E59B59C62}" type="parTrans" cxnId="{58B584F6-48C4-4012-A964-EE0FFFE07F10}">
      <dgm:prSet/>
      <dgm:spPr>
        <a:solidFill>
          <a:schemeClr val="accent1"/>
        </a:solidFill>
      </dgm:spPr>
      <dgm:t>
        <a:bodyPr/>
        <a:lstStyle/>
        <a:p>
          <a:endParaRPr lang="en-NG"/>
        </a:p>
      </dgm:t>
    </dgm:pt>
    <dgm:pt modelId="{20C6790B-0762-4199-91C8-3F7F538D1C98}" type="sibTrans" cxnId="{58B584F6-48C4-4012-A964-EE0FFFE07F10}">
      <dgm:prSet/>
      <dgm:spPr/>
      <dgm:t>
        <a:bodyPr/>
        <a:lstStyle/>
        <a:p>
          <a:endParaRPr lang="en-NG"/>
        </a:p>
      </dgm:t>
    </dgm:pt>
    <dgm:pt modelId="{E8DCE954-9504-46C7-BB04-72908D2BE79B}">
      <dgm:prSet/>
      <dgm:spPr/>
      <dgm:t>
        <a:bodyPr/>
        <a:lstStyle/>
        <a:p>
          <a:endParaRPr lang="en-US"/>
        </a:p>
      </dgm:t>
    </dgm:pt>
    <dgm:pt modelId="{9ED6C2E9-D212-4D2C-B311-D69B01C2940D}" type="parTrans" cxnId="{51B2ED0E-49E3-45DB-9DAA-D69B38EDDE17}">
      <dgm:prSet/>
      <dgm:spPr/>
      <dgm:t>
        <a:bodyPr/>
        <a:lstStyle/>
        <a:p>
          <a:endParaRPr lang="en-NG"/>
        </a:p>
      </dgm:t>
    </dgm:pt>
    <dgm:pt modelId="{0F21A38C-8EB1-450C-86D2-01A5DD56AE06}" type="sibTrans" cxnId="{51B2ED0E-49E3-45DB-9DAA-D69B38EDDE17}">
      <dgm:prSet/>
      <dgm:spPr/>
      <dgm:t>
        <a:bodyPr/>
        <a:lstStyle/>
        <a:p>
          <a:endParaRPr lang="en-NG"/>
        </a:p>
      </dgm:t>
    </dgm:pt>
    <dgm:pt modelId="{EDB51176-A0B2-45A4-87B8-FDCE2E35C827}">
      <dgm:prSet/>
      <dgm:spPr/>
      <dgm:t>
        <a:bodyPr/>
        <a:lstStyle/>
        <a:p>
          <a:endParaRPr lang="en-US"/>
        </a:p>
      </dgm:t>
    </dgm:pt>
    <dgm:pt modelId="{10260161-0DE9-4938-8A59-F0609A7BBB0C}" type="parTrans" cxnId="{553D0B86-3973-429B-A6B0-3FA0F7CAC0EC}">
      <dgm:prSet/>
      <dgm:spPr/>
      <dgm:t>
        <a:bodyPr/>
        <a:lstStyle/>
        <a:p>
          <a:endParaRPr lang="en-NG"/>
        </a:p>
      </dgm:t>
    </dgm:pt>
    <dgm:pt modelId="{7272A675-C00A-4DBE-A283-E5E128A1A832}" type="sibTrans" cxnId="{553D0B86-3973-429B-A6B0-3FA0F7CAC0EC}">
      <dgm:prSet/>
      <dgm:spPr/>
      <dgm:t>
        <a:bodyPr/>
        <a:lstStyle/>
        <a:p>
          <a:endParaRPr lang="en-NG"/>
        </a:p>
      </dgm:t>
    </dgm:pt>
    <dgm:pt modelId="{D2E6BF16-F0B8-4FF3-82B1-26B53EE610DB}">
      <dgm:prSet/>
      <dgm:spPr/>
      <dgm:t>
        <a:bodyPr/>
        <a:lstStyle/>
        <a:p>
          <a:endParaRPr lang="en-US"/>
        </a:p>
      </dgm:t>
    </dgm:pt>
    <dgm:pt modelId="{ED930725-F952-4D54-93F1-ABE8C3FD2A12}" type="parTrans" cxnId="{C8186F50-0A8D-408F-B6F8-18378AF7BBBF}">
      <dgm:prSet/>
      <dgm:spPr/>
      <dgm:t>
        <a:bodyPr/>
        <a:lstStyle/>
        <a:p>
          <a:endParaRPr lang="en-NG"/>
        </a:p>
      </dgm:t>
    </dgm:pt>
    <dgm:pt modelId="{902DE298-4448-4412-8970-B69AD2340B7C}" type="sibTrans" cxnId="{C8186F50-0A8D-408F-B6F8-18378AF7BBBF}">
      <dgm:prSet/>
      <dgm:spPr/>
      <dgm:t>
        <a:bodyPr/>
        <a:lstStyle/>
        <a:p>
          <a:endParaRPr lang="en-NG"/>
        </a:p>
      </dgm:t>
    </dgm:pt>
    <dgm:pt modelId="{5E9A14E6-ED10-4C50-B5D4-09FD9719A343}">
      <dgm:prSet/>
      <dgm:spPr/>
      <dgm:t>
        <a:bodyPr/>
        <a:lstStyle/>
        <a:p>
          <a:endParaRPr lang="en-US"/>
        </a:p>
      </dgm:t>
    </dgm:pt>
    <dgm:pt modelId="{BBEF2683-7EA8-4D89-96A6-17154849A865}" type="parTrans" cxnId="{5AD5DEA9-AC10-4C78-B5EC-72990D6A93B1}">
      <dgm:prSet/>
      <dgm:spPr/>
      <dgm:t>
        <a:bodyPr/>
        <a:lstStyle/>
        <a:p>
          <a:endParaRPr lang="en-NG"/>
        </a:p>
      </dgm:t>
    </dgm:pt>
    <dgm:pt modelId="{5E8F4B13-6A2E-439F-89FC-E1E91C8282BE}" type="sibTrans" cxnId="{5AD5DEA9-AC10-4C78-B5EC-72990D6A93B1}">
      <dgm:prSet/>
      <dgm:spPr/>
      <dgm:t>
        <a:bodyPr/>
        <a:lstStyle/>
        <a:p>
          <a:endParaRPr lang="en-NG"/>
        </a:p>
      </dgm:t>
    </dgm:pt>
    <dgm:pt modelId="{F45368A2-1782-4421-B16B-F3F0F38D98BC}" type="pres">
      <dgm:prSet presAssocID="{672BB834-506B-4C51-8528-DBEEBF72BED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F68EA40-CA0D-4F78-836F-7B6540A94B55}" type="pres">
      <dgm:prSet presAssocID="{DEB76AF5-FDE9-4924-8BB9-EC56BB4174D3}" presName="centerShape" presStyleLbl="node0" presStyleIdx="0" presStyleCnt="1"/>
      <dgm:spPr/>
    </dgm:pt>
    <dgm:pt modelId="{55A06F00-0027-45C2-99B3-5A3FCB6BF6CE}" type="pres">
      <dgm:prSet presAssocID="{595B24CB-6E15-42BC-944B-6A109A54E7C5}" presName="parTrans" presStyleLbl="bgSibTrans2D1" presStyleIdx="0" presStyleCnt="3"/>
      <dgm:spPr/>
    </dgm:pt>
    <dgm:pt modelId="{B06F2C63-456B-42EB-9A1A-9852F2C18603}" type="pres">
      <dgm:prSet presAssocID="{A86019B3-9BCF-4368-BEB7-B1305D6F10A4}" presName="node" presStyleLbl="node1" presStyleIdx="0" presStyleCnt="3">
        <dgm:presLayoutVars>
          <dgm:bulletEnabled val="1"/>
        </dgm:presLayoutVars>
      </dgm:prSet>
      <dgm:spPr/>
    </dgm:pt>
    <dgm:pt modelId="{D5699A66-234C-470D-A836-DB064116769F}" type="pres">
      <dgm:prSet presAssocID="{5B2068C1-B837-42DE-82AA-6D7CA058B20D}" presName="parTrans" presStyleLbl="bgSibTrans2D1" presStyleIdx="1" presStyleCnt="3"/>
      <dgm:spPr/>
    </dgm:pt>
    <dgm:pt modelId="{9A854C23-7D94-48F8-91C7-8DFBC538D450}" type="pres">
      <dgm:prSet presAssocID="{10279F90-9FF1-4F8D-B21D-B8CE7DED25E6}" presName="node" presStyleLbl="node1" presStyleIdx="1" presStyleCnt="3" custRadScaleRad="103974" custRadScaleInc="-1217">
        <dgm:presLayoutVars>
          <dgm:bulletEnabled val="1"/>
        </dgm:presLayoutVars>
      </dgm:prSet>
      <dgm:spPr/>
    </dgm:pt>
    <dgm:pt modelId="{E7BF78AB-1309-4C90-A285-7E058D686858}" type="pres">
      <dgm:prSet presAssocID="{48DBCFFE-C3E8-4ADF-931B-948E59B59C62}" presName="parTrans" presStyleLbl="bgSibTrans2D1" presStyleIdx="2" presStyleCnt="3"/>
      <dgm:spPr/>
    </dgm:pt>
    <dgm:pt modelId="{FB4DD7C4-CB6B-4CCB-9CB9-7B6E7B57F792}" type="pres">
      <dgm:prSet presAssocID="{7051CDA1-9EDF-4DF9-BFF2-10989D7B2B0C}" presName="node" presStyleLbl="node1" presStyleIdx="2" presStyleCnt="3">
        <dgm:presLayoutVars>
          <dgm:bulletEnabled val="1"/>
        </dgm:presLayoutVars>
      </dgm:prSet>
      <dgm:spPr/>
    </dgm:pt>
  </dgm:ptLst>
  <dgm:cxnLst>
    <dgm:cxn modelId="{DB168504-56BC-456D-885C-2261CFD34596}" type="presOf" srcId="{5B2068C1-B837-42DE-82AA-6D7CA058B20D}" destId="{D5699A66-234C-470D-A836-DB064116769F}" srcOrd="0" destOrd="0" presId="urn:microsoft.com/office/officeart/2005/8/layout/radial4"/>
    <dgm:cxn modelId="{51B2ED0E-49E3-45DB-9DAA-D69B38EDDE17}" srcId="{672BB834-506B-4C51-8528-DBEEBF72BED9}" destId="{E8DCE954-9504-46C7-BB04-72908D2BE79B}" srcOrd="1" destOrd="0" parTransId="{9ED6C2E9-D212-4D2C-B311-D69B01C2940D}" sibTransId="{0F21A38C-8EB1-450C-86D2-01A5DD56AE06}"/>
    <dgm:cxn modelId="{7C7B851D-86A6-4940-9D29-EAAAD9FF168D}" type="presOf" srcId="{48DBCFFE-C3E8-4ADF-931B-948E59B59C62}" destId="{E7BF78AB-1309-4C90-A285-7E058D686858}" srcOrd="0" destOrd="0" presId="urn:microsoft.com/office/officeart/2005/8/layout/radial4"/>
    <dgm:cxn modelId="{CFC7613E-BDC8-419A-96F2-AF374B250050}" type="presOf" srcId="{595B24CB-6E15-42BC-944B-6A109A54E7C5}" destId="{55A06F00-0027-45C2-99B3-5A3FCB6BF6CE}" srcOrd="0" destOrd="0" presId="urn:microsoft.com/office/officeart/2005/8/layout/radial4"/>
    <dgm:cxn modelId="{0DC1E642-61E0-4F1A-B4D9-0298761211D8}" srcId="{DEB76AF5-FDE9-4924-8BB9-EC56BB4174D3}" destId="{10279F90-9FF1-4F8D-B21D-B8CE7DED25E6}" srcOrd="1" destOrd="0" parTransId="{5B2068C1-B837-42DE-82AA-6D7CA058B20D}" sibTransId="{666E34B9-E32B-44F1-87D8-D1A0289EE2F4}"/>
    <dgm:cxn modelId="{C8186F50-0A8D-408F-B6F8-18378AF7BBBF}" srcId="{672BB834-506B-4C51-8528-DBEEBF72BED9}" destId="{D2E6BF16-F0B8-4FF3-82B1-26B53EE610DB}" srcOrd="3" destOrd="0" parTransId="{ED930725-F952-4D54-93F1-ABE8C3FD2A12}" sibTransId="{902DE298-4448-4412-8970-B69AD2340B7C}"/>
    <dgm:cxn modelId="{553D0B86-3973-429B-A6B0-3FA0F7CAC0EC}" srcId="{672BB834-506B-4C51-8528-DBEEBF72BED9}" destId="{EDB51176-A0B2-45A4-87B8-FDCE2E35C827}" srcOrd="2" destOrd="0" parTransId="{10260161-0DE9-4938-8A59-F0609A7BBB0C}" sibTransId="{7272A675-C00A-4DBE-A283-E5E128A1A832}"/>
    <dgm:cxn modelId="{C4D2968F-114D-4A41-A447-C43BCDF0EEE9}" type="presOf" srcId="{10279F90-9FF1-4F8D-B21D-B8CE7DED25E6}" destId="{9A854C23-7D94-48F8-91C7-8DFBC538D450}" srcOrd="0" destOrd="0" presId="urn:microsoft.com/office/officeart/2005/8/layout/radial4"/>
    <dgm:cxn modelId="{5AD5DEA9-AC10-4C78-B5EC-72990D6A93B1}" srcId="{672BB834-506B-4C51-8528-DBEEBF72BED9}" destId="{5E9A14E6-ED10-4C50-B5D4-09FD9719A343}" srcOrd="4" destOrd="0" parTransId="{BBEF2683-7EA8-4D89-96A6-17154849A865}" sibTransId="{5E8F4B13-6A2E-439F-89FC-E1E91C8282BE}"/>
    <dgm:cxn modelId="{58462DB9-61BF-49DA-9043-66C4E27CCE77}" type="presOf" srcId="{7051CDA1-9EDF-4DF9-BFF2-10989D7B2B0C}" destId="{FB4DD7C4-CB6B-4CCB-9CB9-7B6E7B57F792}" srcOrd="0" destOrd="0" presId="urn:microsoft.com/office/officeart/2005/8/layout/radial4"/>
    <dgm:cxn modelId="{4EEC46C5-7C1F-4D3F-A706-172788605F95}" type="presOf" srcId="{672BB834-506B-4C51-8528-DBEEBF72BED9}" destId="{F45368A2-1782-4421-B16B-F3F0F38D98BC}" srcOrd="0" destOrd="0" presId="urn:microsoft.com/office/officeart/2005/8/layout/radial4"/>
    <dgm:cxn modelId="{1856E3CF-A4FD-4B94-A9E4-81D219C157C2}" srcId="{DEB76AF5-FDE9-4924-8BB9-EC56BB4174D3}" destId="{A86019B3-9BCF-4368-BEB7-B1305D6F10A4}" srcOrd="0" destOrd="0" parTransId="{595B24CB-6E15-42BC-944B-6A109A54E7C5}" sibTransId="{2967CC0E-3353-4AE9-AB26-3C8515D8DA3F}"/>
    <dgm:cxn modelId="{D15799D0-8DBF-4E1F-B87D-9E8AE47EEF62}" srcId="{672BB834-506B-4C51-8528-DBEEBF72BED9}" destId="{DEB76AF5-FDE9-4924-8BB9-EC56BB4174D3}" srcOrd="0" destOrd="0" parTransId="{CE4C0CEB-E373-4982-806A-5222E616B60E}" sibTransId="{0179B8A4-8559-4C60-8ECA-791F4161E299}"/>
    <dgm:cxn modelId="{6F7C54DD-C968-4446-9C8E-8D0ECB0A63AB}" type="presOf" srcId="{DEB76AF5-FDE9-4924-8BB9-EC56BB4174D3}" destId="{EF68EA40-CA0D-4F78-836F-7B6540A94B55}" srcOrd="0" destOrd="0" presId="urn:microsoft.com/office/officeart/2005/8/layout/radial4"/>
    <dgm:cxn modelId="{67BF77F1-4815-480A-83FC-06DC4638D115}" type="presOf" srcId="{A86019B3-9BCF-4368-BEB7-B1305D6F10A4}" destId="{B06F2C63-456B-42EB-9A1A-9852F2C18603}" srcOrd="0" destOrd="0" presId="urn:microsoft.com/office/officeart/2005/8/layout/radial4"/>
    <dgm:cxn modelId="{58B584F6-48C4-4012-A964-EE0FFFE07F10}" srcId="{DEB76AF5-FDE9-4924-8BB9-EC56BB4174D3}" destId="{7051CDA1-9EDF-4DF9-BFF2-10989D7B2B0C}" srcOrd="2" destOrd="0" parTransId="{48DBCFFE-C3E8-4ADF-931B-948E59B59C62}" sibTransId="{20C6790B-0762-4199-91C8-3F7F538D1C98}"/>
    <dgm:cxn modelId="{5E1366BB-2945-45BC-A91E-6C9193CC28DF}" type="presParOf" srcId="{F45368A2-1782-4421-B16B-F3F0F38D98BC}" destId="{EF68EA40-CA0D-4F78-836F-7B6540A94B55}" srcOrd="0" destOrd="0" presId="urn:microsoft.com/office/officeart/2005/8/layout/radial4"/>
    <dgm:cxn modelId="{16A73C15-14C7-4CC7-86B9-F79123F1953B}" type="presParOf" srcId="{F45368A2-1782-4421-B16B-F3F0F38D98BC}" destId="{55A06F00-0027-45C2-99B3-5A3FCB6BF6CE}" srcOrd="1" destOrd="0" presId="urn:microsoft.com/office/officeart/2005/8/layout/radial4"/>
    <dgm:cxn modelId="{4A7E1CD2-1F91-49D3-B014-630CAAAB60C0}" type="presParOf" srcId="{F45368A2-1782-4421-B16B-F3F0F38D98BC}" destId="{B06F2C63-456B-42EB-9A1A-9852F2C18603}" srcOrd="2" destOrd="0" presId="urn:microsoft.com/office/officeart/2005/8/layout/radial4"/>
    <dgm:cxn modelId="{A3B58F8B-9A9D-4E5A-8D3F-FB9E7CD915D3}" type="presParOf" srcId="{F45368A2-1782-4421-B16B-F3F0F38D98BC}" destId="{D5699A66-234C-470D-A836-DB064116769F}" srcOrd="3" destOrd="0" presId="urn:microsoft.com/office/officeart/2005/8/layout/radial4"/>
    <dgm:cxn modelId="{B8902F0B-410B-43BE-955D-76E899F2184C}" type="presParOf" srcId="{F45368A2-1782-4421-B16B-F3F0F38D98BC}" destId="{9A854C23-7D94-48F8-91C7-8DFBC538D450}" srcOrd="4" destOrd="0" presId="urn:microsoft.com/office/officeart/2005/8/layout/radial4"/>
    <dgm:cxn modelId="{0BF3545B-4824-4141-85EA-649B774969D6}" type="presParOf" srcId="{F45368A2-1782-4421-B16B-F3F0F38D98BC}" destId="{E7BF78AB-1309-4C90-A285-7E058D686858}" srcOrd="5" destOrd="0" presId="urn:microsoft.com/office/officeart/2005/8/layout/radial4"/>
    <dgm:cxn modelId="{1B1D6FB7-731C-4DB0-A150-F502C516E73D}" type="presParOf" srcId="{F45368A2-1782-4421-B16B-F3F0F38D98BC}" destId="{FB4DD7C4-CB6B-4CCB-9CB9-7B6E7B57F792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BC21A-3A7D-4137-8DD3-65E8323602BB}">
      <dsp:nvSpPr>
        <dsp:cNvPr id="0" name=""/>
        <dsp:cNvSpPr/>
      </dsp:nvSpPr>
      <dsp:spPr>
        <a:xfrm>
          <a:off x="504309" y="0"/>
          <a:ext cx="4430712" cy="4430712"/>
        </a:xfrm>
        <a:prstGeom prst="triangl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EB84A-D3ED-44D3-B6F4-9CB0D371C89D}">
      <dsp:nvSpPr>
        <dsp:cNvPr id="0" name=""/>
        <dsp:cNvSpPr/>
      </dsp:nvSpPr>
      <dsp:spPr>
        <a:xfrm>
          <a:off x="2719665" y="443503"/>
          <a:ext cx="2879962" cy="39374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Executive Summary</a:t>
          </a:r>
          <a:endParaRPr lang="en-NG" sz="2000" kern="1200" dirty="0"/>
        </a:p>
      </dsp:txBody>
      <dsp:txXfrm>
        <a:off x="2738886" y="462724"/>
        <a:ext cx="2841520" cy="355302"/>
      </dsp:txXfrm>
    </dsp:sp>
    <dsp:sp modelId="{68D2F540-156A-4C3C-B1CB-36BD08E6AF1F}">
      <dsp:nvSpPr>
        <dsp:cNvPr id="0" name=""/>
        <dsp:cNvSpPr/>
      </dsp:nvSpPr>
      <dsp:spPr>
        <a:xfrm>
          <a:off x="2719665" y="886466"/>
          <a:ext cx="2879962" cy="39374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Methodology</a:t>
          </a:r>
          <a:endParaRPr lang="en-NG" sz="2000" kern="1200" dirty="0"/>
        </a:p>
      </dsp:txBody>
      <dsp:txXfrm>
        <a:off x="2738886" y="905687"/>
        <a:ext cx="2841520" cy="355302"/>
      </dsp:txXfrm>
    </dsp:sp>
    <dsp:sp modelId="{F0B187E3-12CA-4D76-8A60-CE42D1F3B1F0}">
      <dsp:nvSpPr>
        <dsp:cNvPr id="0" name=""/>
        <dsp:cNvSpPr/>
      </dsp:nvSpPr>
      <dsp:spPr>
        <a:xfrm>
          <a:off x="2719665" y="1329429"/>
          <a:ext cx="2879962" cy="39374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Approach</a:t>
          </a:r>
          <a:endParaRPr lang="en-NG" sz="2000" kern="1200" dirty="0"/>
        </a:p>
      </dsp:txBody>
      <dsp:txXfrm>
        <a:off x="2738886" y="1348650"/>
        <a:ext cx="2841520" cy="355302"/>
      </dsp:txXfrm>
    </dsp:sp>
    <dsp:sp modelId="{054ECFF4-2497-4E57-93BF-ABE6BED22DB9}">
      <dsp:nvSpPr>
        <dsp:cNvPr id="0" name=""/>
        <dsp:cNvSpPr/>
      </dsp:nvSpPr>
      <dsp:spPr>
        <a:xfrm>
          <a:off x="2719665" y="1772392"/>
          <a:ext cx="2879962" cy="39374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Dashboard</a:t>
          </a:r>
          <a:endParaRPr lang="en-NG" sz="2000" kern="1200" dirty="0"/>
        </a:p>
      </dsp:txBody>
      <dsp:txXfrm>
        <a:off x="2738886" y="1791613"/>
        <a:ext cx="2841520" cy="355302"/>
      </dsp:txXfrm>
    </dsp:sp>
    <dsp:sp modelId="{5BE0BDED-A8F1-4AC8-AB4C-D0A30DD941D5}">
      <dsp:nvSpPr>
        <dsp:cNvPr id="0" name=""/>
        <dsp:cNvSpPr/>
      </dsp:nvSpPr>
      <dsp:spPr>
        <a:xfrm>
          <a:off x="2719665" y="2215356"/>
          <a:ext cx="2879962" cy="39374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Recommendation System</a:t>
          </a:r>
          <a:endParaRPr lang="en-NG" sz="2000" kern="1200" dirty="0"/>
        </a:p>
      </dsp:txBody>
      <dsp:txXfrm>
        <a:off x="2738886" y="2234577"/>
        <a:ext cx="2841520" cy="355302"/>
      </dsp:txXfrm>
    </dsp:sp>
    <dsp:sp modelId="{63648D43-82B6-480D-A9BD-AB731EB5DA76}">
      <dsp:nvSpPr>
        <dsp:cNvPr id="0" name=""/>
        <dsp:cNvSpPr/>
      </dsp:nvSpPr>
      <dsp:spPr>
        <a:xfrm>
          <a:off x="2719665" y="2658319"/>
          <a:ext cx="2879962" cy="39374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Churn Predictive Model</a:t>
          </a:r>
          <a:endParaRPr lang="en-NG" sz="2000" kern="1200" dirty="0"/>
        </a:p>
      </dsp:txBody>
      <dsp:txXfrm>
        <a:off x="2738886" y="2677540"/>
        <a:ext cx="2841520" cy="355302"/>
      </dsp:txXfrm>
    </dsp:sp>
    <dsp:sp modelId="{23DEE137-7170-4C67-A6B2-F6C792B797A1}">
      <dsp:nvSpPr>
        <dsp:cNvPr id="0" name=""/>
        <dsp:cNvSpPr/>
      </dsp:nvSpPr>
      <dsp:spPr>
        <a:xfrm>
          <a:off x="2719665" y="3101282"/>
          <a:ext cx="2879962" cy="39374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Business Benefits</a:t>
          </a:r>
          <a:endParaRPr lang="en-NG" sz="2000" kern="1200" dirty="0"/>
        </a:p>
      </dsp:txBody>
      <dsp:txXfrm>
        <a:off x="2738886" y="3120503"/>
        <a:ext cx="2841520" cy="355302"/>
      </dsp:txXfrm>
    </dsp:sp>
    <dsp:sp modelId="{EFDDFEBA-5539-4743-837D-B7CD77E1B7D9}">
      <dsp:nvSpPr>
        <dsp:cNvPr id="0" name=""/>
        <dsp:cNvSpPr/>
      </dsp:nvSpPr>
      <dsp:spPr>
        <a:xfrm>
          <a:off x="2719665" y="3544245"/>
          <a:ext cx="2879962" cy="39374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Final Recommendation</a:t>
          </a:r>
          <a:endParaRPr lang="en-NG" sz="2000" kern="1200" dirty="0"/>
        </a:p>
      </dsp:txBody>
      <dsp:txXfrm>
        <a:off x="2738886" y="3563466"/>
        <a:ext cx="2841520" cy="3553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CBA9C-1C65-4A31-AFA4-8A52A6F6F8E5}">
      <dsp:nvSpPr>
        <dsp:cNvPr id="0" name=""/>
        <dsp:cNvSpPr/>
      </dsp:nvSpPr>
      <dsp:spPr>
        <a:xfrm>
          <a:off x="92062" y="171181"/>
          <a:ext cx="2497299" cy="1585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FACD1-C793-46D0-8CE8-D8C8437DC2BD}">
      <dsp:nvSpPr>
        <dsp:cNvPr id="0" name=""/>
        <dsp:cNvSpPr/>
      </dsp:nvSpPr>
      <dsp:spPr>
        <a:xfrm>
          <a:off x="369540" y="434785"/>
          <a:ext cx="2497299" cy="15857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 significant number of loyal customers do not                 have children</a:t>
          </a:r>
        </a:p>
      </dsp:txBody>
      <dsp:txXfrm>
        <a:off x="415986" y="481231"/>
        <a:ext cx="2404407" cy="1492893"/>
      </dsp:txXfrm>
    </dsp:sp>
    <dsp:sp modelId="{9117A44C-8757-4557-A5D4-2EFED09F07CE}">
      <dsp:nvSpPr>
        <dsp:cNvPr id="0" name=""/>
        <dsp:cNvSpPr/>
      </dsp:nvSpPr>
      <dsp:spPr>
        <a:xfrm>
          <a:off x="2775791" y="1601223"/>
          <a:ext cx="2497299" cy="1585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5BDE9D-3B36-4D84-BD38-B7341F6A65A5}">
      <dsp:nvSpPr>
        <dsp:cNvPr id="0" name=""/>
        <dsp:cNvSpPr/>
      </dsp:nvSpPr>
      <dsp:spPr>
        <a:xfrm>
          <a:off x="3053269" y="1864827"/>
          <a:ext cx="2497299" cy="15857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Large number of the Customer has two Cars</a:t>
          </a:r>
        </a:p>
      </dsp:txBody>
      <dsp:txXfrm>
        <a:off x="3099715" y="1911273"/>
        <a:ext cx="2404407" cy="149289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C1C00-6067-451E-8335-5E26417CEF0F}">
      <dsp:nvSpPr>
        <dsp:cNvPr id="0" name=""/>
        <dsp:cNvSpPr/>
      </dsp:nvSpPr>
      <dsp:spPr>
        <a:xfrm>
          <a:off x="0" y="9338"/>
          <a:ext cx="8128000" cy="5399989"/>
        </a:xfrm>
        <a:prstGeom prst="swooshArrow">
          <a:avLst>
            <a:gd name="adj1" fmla="val 25000"/>
            <a:gd name="adj2" fmla="val 25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946A8-81B6-47C8-8B73-0F6148642D7A}">
      <dsp:nvSpPr>
        <dsp:cNvPr id="0" name=""/>
        <dsp:cNvSpPr/>
      </dsp:nvSpPr>
      <dsp:spPr>
        <a:xfrm>
          <a:off x="800607" y="3946821"/>
          <a:ext cx="186944" cy="18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7A66E1-8443-46B4-9C6F-C55E049146E1}">
      <dsp:nvSpPr>
        <dsp:cNvPr id="0" name=""/>
        <dsp:cNvSpPr/>
      </dsp:nvSpPr>
      <dsp:spPr>
        <a:xfrm>
          <a:off x="894079" y="4040293"/>
          <a:ext cx="1064768" cy="1209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58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0" kern="1200" dirty="0">
              <a:solidFill>
                <a:schemeClr val="bg1">
                  <a:lumMod val="95000"/>
                </a:schemeClr>
              </a:solidFill>
            </a:rPr>
            <a:t>53.41%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chemeClr val="bg1">
                  <a:lumMod val="95000"/>
                </a:schemeClr>
              </a:solidFill>
            </a:rPr>
            <a:t>Neural Network</a:t>
          </a:r>
          <a:endParaRPr lang="en-NG" sz="1200" b="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894079" y="4040293"/>
        <a:ext cx="1064768" cy="1209040"/>
      </dsp:txXfrm>
    </dsp:sp>
    <dsp:sp modelId="{A5E1926C-CCE6-414A-8EC8-5E72B4E6DE09}">
      <dsp:nvSpPr>
        <dsp:cNvPr id="0" name=""/>
        <dsp:cNvSpPr/>
      </dsp:nvSpPr>
      <dsp:spPr>
        <a:xfrm>
          <a:off x="1812543" y="2974509"/>
          <a:ext cx="292608" cy="2926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1F4EB-7D7B-4256-9CD2-CC0145C219B8}">
      <dsp:nvSpPr>
        <dsp:cNvPr id="0" name=""/>
        <dsp:cNvSpPr/>
      </dsp:nvSpPr>
      <dsp:spPr>
        <a:xfrm>
          <a:off x="1958847" y="3120813"/>
          <a:ext cx="1349248" cy="2128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047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0" kern="1200" dirty="0">
              <a:solidFill>
                <a:schemeClr val="bg1">
                  <a:lumMod val="95000"/>
                </a:schemeClr>
              </a:solidFill>
            </a:rPr>
            <a:t>55.95% Naïve Bayes</a:t>
          </a:r>
          <a:endParaRPr lang="en-NG" sz="1200" b="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1958847" y="3120813"/>
        <a:ext cx="1349248" cy="2128519"/>
      </dsp:txXfrm>
    </dsp:sp>
    <dsp:sp modelId="{901EFE8A-6F18-4C76-AD7B-BBEF76C0BE6C}">
      <dsp:nvSpPr>
        <dsp:cNvPr id="0" name=""/>
        <dsp:cNvSpPr/>
      </dsp:nvSpPr>
      <dsp:spPr>
        <a:xfrm>
          <a:off x="3113023" y="2199301"/>
          <a:ext cx="390144" cy="3901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B7BB5-10A7-405B-BDDE-3AE084B75FB1}">
      <dsp:nvSpPr>
        <dsp:cNvPr id="0" name=""/>
        <dsp:cNvSpPr/>
      </dsp:nvSpPr>
      <dsp:spPr>
        <a:xfrm>
          <a:off x="3308095" y="2394373"/>
          <a:ext cx="1568704" cy="285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729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>
                  <a:lumMod val="95000"/>
                </a:schemeClr>
              </a:solidFill>
            </a:rPr>
            <a:t>57.26% Logistic Regression</a:t>
          </a:r>
          <a:endParaRPr lang="en-NG" sz="1200" b="1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3308095" y="2394373"/>
        <a:ext cx="1568704" cy="2854960"/>
      </dsp:txXfrm>
    </dsp:sp>
    <dsp:sp modelId="{0F7E4426-B045-43B9-9691-0260CE6B5684}">
      <dsp:nvSpPr>
        <dsp:cNvPr id="0" name=""/>
        <dsp:cNvSpPr/>
      </dsp:nvSpPr>
      <dsp:spPr>
        <a:xfrm>
          <a:off x="4624832" y="1593765"/>
          <a:ext cx="503936" cy="5039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8F2BE2-69CA-4D19-BE50-A8AAB820F6FF}">
      <dsp:nvSpPr>
        <dsp:cNvPr id="0" name=""/>
        <dsp:cNvSpPr/>
      </dsp:nvSpPr>
      <dsp:spPr>
        <a:xfrm>
          <a:off x="4938800" y="1930210"/>
          <a:ext cx="1625600" cy="3403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7025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>
                  <a:lumMod val="95000"/>
                </a:schemeClr>
              </a:solidFill>
            </a:rPr>
            <a:t>67.18% Gradient Boosting</a:t>
          </a:r>
          <a:endParaRPr lang="en-NG" sz="1200" b="1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4938800" y="1930210"/>
        <a:ext cx="1625600" cy="3403600"/>
      </dsp:txXfrm>
    </dsp:sp>
    <dsp:sp modelId="{C6EC14B8-AA91-45B7-9BAF-5F9F66B80A61}">
      <dsp:nvSpPr>
        <dsp:cNvPr id="0" name=""/>
        <dsp:cNvSpPr/>
      </dsp:nvSpPr>
      <dsp:spPr>
        <a:xfrm>
          <a:off x="5932609" y="1090775"/>
          <a:ext cx="642112" cy="6421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4B8201-D715-4F8A-989E-E819DF257202}">
      <dsp:nvSpPr>
        <dsp:cNvPr id="0" name=""/>
        <dsp:cNvSpPr/>
      </dsp:nvSpPr>
      <dsp:spPr>
        <a:xfrm>
          <a:off x="6502399" y="1134097"/>
          <a:ext cx="1625600" cy="3738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242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>
                  <a:lumMod val="95000"/>
                </a:schemeClr>
              </a:solidFill>
            </a:rPr>
            <a:t>99.40% </a:t>
          </a:r>
          <a:r>
            <a:rPr lang="en-GB" sz="1200" b="1" i="0" kern="1200" dirty="0">
              <a:solidFill>
                <a:schemeClr val="bg1">
                  <a:lumMod val="95000"/>
                </a:schemeClr>
              </a:solidFill>
              <a:effectLst/>
              <a:latin typeface="Helvetica Neue"/>
            </a:rPr>
            <a:t>Random Forest Classifier</a:t>
          </a:r>
          <a:endParaRPr lang="en-NG" sz="1200" b="1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6502399" y="1134097"/>
        <a:ext cx="1625600" cy="3738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028B0-FCB6-493F-B614-03A38B3C0954}">
      <dsp:nvSpPr>
        <dsp:cNvPr id="0" name=""/>
        <dsp:cNvSpPr/>
      </dsp:nvSpPr>
      <dsp:spPr>
        <a:xfrm>
          <a:off x="87254" y="-539598"/>
          <a:ext cx="6242968" cy="3071177"/>
        </a:xfrm>
        <a:prstGeom prst="downArrow">
          <a:avLst>
            <a:gd name="adj1" fmla="val 50000"/>
            <a:gd name="adj2" fmla="val 35000"/>
          </a:avLst>
        </a:prstGeom>
        <a:solidFill>
          <a:schemeClr val="accent1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3 tools built in this project will empower the management of AHG to make data driven decisions, and  in-turn increase the commercial value of the business</a:t>
          </a:r>
          <a:endParaRPr lang="en-NG" sz="11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</a:t>
          </a:r>
          <a:r>
            <a:rPr lang="en-US" sz="1800" b="1" kern="1200" dirty="0"/>
            <a:t>Reporting Dashboard </a:t>
          </a:r>
          <a:r>
            <a:rPr lang="en-US" sz="1800" kern="1200" dirty="0"/>
            <a:t>will enable a single window summary of the business activity, which will significantly reduce the decision-making time</a:t>
          </a:r>
          <a:endParaRPr lang="en-NG" sz="1800" kern="1200" dirty="0"/>
        </a:p>
      </dsp:txBody>
      <dsp:txXfrm>
        <a:off x="1647996" y="-539598"/>
        <a:ext cx="3121484" cy="2533721"/>
      </dsp:txXfrm>
    </dsp:sp>
    <dsp:sp modelId="{DE3E3AC8-D1EB-4E14-A809-9B4FCDD9CF23}">
      <dsp:nvSpPr>
        <dsp:cNvPr id="0" name=""/>
        <dsp:cNvSpPr/>
      </dsp:nvSpPr>
      <dsp:spPr>
        <a:xfrm rot="7200000">
          <a:off x="3127960" y="1978900"/>
          <a:ext cx="3412657" cy="3665251"/>
        </a:xfrm>
        <a:prstGeom prst="downArrow">
          <a:avLst>
            <a:gd name="adj1" fmla="val 50000"/>
            <a:gd name="adj2" fmla="val 35000"/>
          </a:avLst>
        </a:prstGeom>
        <a:solidFill>
          <a:schemeClr val="accent1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.</a:t>
          </a:r>
          <a:endParaRPr lang="en-NG" sz="1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+mn-lt"/>
            </a:rPr>
            <a:t>Build a recommendation engine solution, that will automatically recommend a product to a customer based on their purchase history </a:t>
          </a:r>
          <a:endParaRPr lang="en-NG" sz="2000" kern="1200" dirty="0">
            <a:latin typeface="+mn-lt"/>
          </a:endParaRPr>
        </a:p>
      </dsp:txBody>
      <dsp:txXfrm rot="-5400000">
        <a:off x="3558873" y="3107664"/>
        <a:ext cx="3068036" cy="1706329"/>
      </dsp:txXfrm>
    </dsp:sp>
    <dsp:sp modelId="{AB39D480-8FBD-428E-916A-FD6E8337324B}">
      <dsp:nvSpPr>
        <dsp:cNvPr id="0" name=""/>
        <dsp:cNvSpPr/>
      </dsp:nvSpPr>
      <dsp:spPr>
        <a:xfrm rot="14400000">
          <a:off x="-297637" y="1858310"/>
          <a:ext cx="3761651" cy="3906431"/>
        </a:xfrm>
        <a:prstGeom prst="downArrow">
          <a:avLst>
            <a:gd name="adj1" fmla="val 50000"/>
            <a:gd name="adj2" fmla="val 35000"/>
          </a:avLst>
        </a:prstGeom>
        <a:solidFill>
          <a:schemeClr val="accent1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G" sz="12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+mn-lt"/>
            </a:rPr>
            <a:t>To develop a predictive model to automatically notify AHG leaders 90 days before a customer is due to churn, using 8 months as a baseline to become a churner.</a:t>
          </a:r>
          <a:endParaRPr lang="en-NG" sz="1800" kern="1200" dirty="0">
            <a:latin typeface="+mn-lt"/>
          </a:endParaRPr>
        </a:p>
      </dsp:txBody>
      <dsp:txXfrm rot="5400000">
        <a:off x="-325929" y="3035685"/>
        <a:ext cx="3248142" cy="18808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3D998-1DA6-4E26-8182-90EDBA894F3E}">
      <dsp:nvSpPr>
        <dsp:cNvPr id="0" name=""/>
        <dsp:cNvSpPr/>
      </dsp:nvSpPr>
      <dsp:spPr>
        <a:xfrm>
          <a:off x="639687" y="376613"/>
          <a:ext cx="1715625" cy="17156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5C243-6565-4B7B-9E38-2DFE94781082}">
      <dsp:nvSpPr>
        <dsp:cNvPr id="0" name=""/>
        <dsp:cNvSpPr/>
      </dsp:nvSpPr>
      <dsp:spPr>
        <a:xfrm>
          <a:off x="1005312" y="742238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985316-A5B9-48B2-BB68-8E528EBD1E0E}">
      <dsp:nvSpPr>
        <dsp:cNvPr id="0" name=""/>
        <dsp:cNvSpPr/>
      </dsp:nvSpPr>
      <dsp:spPr>
        <a:xfrm>
          <a:off x="91250" y="2626613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Data sourced from SQL server</a:t>
          </a:r>
        </a:p>
      </dsp:txBody>
      <dsp:txXfrm>
        <a:off x="91250" y="2626613"/>
        <a:ext cx="2812500" cy="720000"/>
      </dsp:txXfrm>
    </dsp:sp>
    <dsp:sp modelId="{EE3EBDEA-8ACE-4273-92E4-0ADAD99DCED1}">
      <dsp:nvSpPr>
        <dsp:cNvPr id="0" name=""/>
        <dsp:cNvSpPr/>
      </dsp:nvSpPr>
      <dsp:spPr>
        <a:xfrm>
          <a:off x="3944375" y="376613"/>
          <a:ext cx="1715625" cy="17156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CD76E-0622-4D34-BAB9-37E856794A12}">
      <dsp:nvSpPr>
        <dsp:cNvPr id="0" name=""/>
        <dsp:cNvSpPr/>
      </dsp:nvSpPr>
      <dsp:spPr>
        <a:xfrm>
          <a:off x="4310000" y="742238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55B37-3315-4FA8-9B08-34735D28C052}">
      <dsp:nvSpPr>
        <dsp:cNvPr id="0" name=""/>
        <dsp:cNvSpPr/>
      </dsp:nvSpPr>
      <dsp:spPr>
        <a:xfrm>
          <a:off x="3395937" y="2626613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Collaborative model was deployed.</a:t>
          </a:r>
        </a:p>
      </dsp:txBody>
      <dsp:txXfrm>
        <a:off x="3395937" y="2626613"/>
        <a:ext cx="2812500" cy="720000"/>
      </dsp:txXfrm>
    </dsp:sp>
    <dsp:sp modelId="{F24B01F7-6DD2-47DA-BF59-0BFB59368D16}">
      <dsp:nvSpPr>
        <dsp:cNvPr id="0" name=""/>
        <dsp:cNvSpPr/>
      </dsp:nvSpPr>
      <dsp:spPr>
        <a:xfrm>
          <a:off x="7249062" y="376613"/>
          <a:ext cx="1715625" cy="17156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68F94B-B426-4B6C-B18F-8176BFD06842}">
      <dsp:nvSpPr>
        <dsp:cNvPr id="0" name=""/>
        <dsp:cNvSpPr/>
      </dsp:nvSpPr>
      <dsp:spPr>
        <a:xfrm>
          <a:off x="7614687" y="742238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208C3-ED88-43FA-BB4E-D249AE9C2A40}">
      <dsp:nvSpPr>
        <dsp:cNvPr id="0" name=""/>
        <dsp:cNvSpPr/>
      </dsp:nvSpPr>
      <dsp:spPr>
        <a:xfrm>
          <a:off x="6700625" y="2626613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Turicreate library was used to build the model</a:t>
          </a:r>
        </a:p>
      </dsp:txBody>
      <dsp:txXfrm>
        <a:off x="6700625" y="2626613"/>
        <a:ext cx="2812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0E678-36B6-4354-9437-7625B6A74301}">
      <dsp:nvSpPr>
        <dsp:cNvPr id="0" name=""/>
        <dsp:cNvSpPr/>
      </dsp:nvSpPr>
      <dsp:spPr>
        <a:xfrm>
          <a:off x="1460809" y="373084"/>
          <a:ext cx="2883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311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96992" y="417208"/>
        <a:ext cx="15945" cy="3192"/>
      </dsp:txXfrm>
    </dsp:sp>
    <dsp:sp modelId="{E95B098E-E0E1-48F9-B973-A736C54F6F99}">
      <dsp:nvSpPr>
        <dsp:cNvPr id="0" name=""/>
        <dsp:cNvSpPr/>
      </dsp:nvSpPr>
      <dsp:spPr>
        <a:xfrm>
          <a:off x="76035" y="2832"/>
          <a:ext cx="1386573" cy="831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943" tIns="71318" rIns="67943" bIns="7131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Clustering </a:t>
          </a:r>
          <a:endParaRPr lang="en-US" sz="2000" kern="1200" dirty="0"/>
        </a:p>
      </dsp:txBody>
      <dsp:txXfrm>
        <a:off x="76035" y="2832"/>
        <a:ext cx="1386573" cy="831943"/>
      </dsp:txXfrm>
    </dsp:sp>
    <dsp:sp modelId="{D6F2A3E1-2B7A-4DED-9661-0751A0138626}">
      <dsp:nvSpPr>
        <dsp:cNvPr id="0" name=""/>
        <dsp:cNvSpPr/>
      </dsp:nvSpPr>
      <dsp:spPr>
        <a:xfrm>
          <a:off x="3166294" y="373084"/>
          <a:ext cx="2883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311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02477" y="417208"/>
        <a:ext cx="15945" cy="3192"/>
      </dsp:txXfrm>
    </dsp:sp>
    <dsp:sp modelId="{3F36509F-85AA-44EE-8B40-40AA47F24778}">
      <dsp:nvSpPr>
        <dsp:cNvPr id="0" name=""/>
        <dsp:cNvSpPr/>
      </dsp:nvSpPr>
      <dsp:spPr>
        <a:xfrm>
          <a:off x="1781520" y="2832"/>
          <a:ext cx="1386573" cy="831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943" tIns="71318" rIns="67943" bIns="7131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Hierarchical clustering</a:t>
          </a:r>
        </a:p>
      </dsp:txBody>
      <dsp:txXfrm>
        <a:off x="1781520" y="2832"/>
        <a:ext cx="1386573" cy="831943"/>
      </dsp:txXfrm>
    </dsp:sp>
    <dsp:sp modelId="{5E2D1317-A268-4F75-9752-B0B4CC4CF498}">
      <dsp:nvSpPr>
        <dsp:cNvPr id="0" name=""/>
        <dsp:cNvSpPr/>
      </dsp:nvSpPr>
      <dsp:spPr>
        <a:xfrm>
          <a:off x="4871779" y="373084"/>
          <a:ext cx="2883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311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07962" y="417208"/>
        <a:ext cx="15945" cy="3192"/>
      </dsp:txXfrm>
    </dsp:sp>
    <dsp:sp modelId="{DEEB56A8-6146-41B7-A98C-363A5AE68572}">
      <dsp:nvSpPr>
        <dsp:cNvPr id="0" name=""/>
        <dsp:cNvSpPr/>
      </dsp:nvSpPr>
      <dsp:spPr>
        <a:xfrm>
          <a:off x="3487005" y="2832"/>
          <a:ext cx="1386573" cy="831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943" tIns="71318" rIns="67943" bIns="7131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K-means clustering</a:t>
          </a:r>
        </a:p>
      </dsp:txBody>
      <dsp:txXfrm>
        <a:off x="3487005" y="2832"/>
        <a:ext cx="1386573" cy="831943"/>
      </dsp:txXfrm>
    </dsp:sp>
    <dsp:sp modelId="{FC4B8BCC-D3CC-4398-897F-9ABDD2F21CA3}">
      <dsp:nvSpPr>
        <dsp:cNvPr id="0" name=""/>
        <dsp:cNvSpPr/>
      </dsp:nvSpPr>
      <dsp:spPr>
        <a:xfrm>
          <a:off x="769322" y="832976"/>
          <a:ext cx="5116454" cy="288311"/>
        </a:xfrm>
        <a:custGeom>
          <a:avLst/>
          <a:gdLst/>
          <a:ahLst/>
          <a:cxnLst/>
          <a:rect l="0" t="0" r="0" b="0"/>
          <a:pathLst>
            <a:path>
              <a:moveTo>
                <a:pt x="5116454" y="0"/>
              </a:moveTo>
              <a:lnTo>
                <a:pt x="5116454" y="161255"/>
              </a:lnTo>
              <a:lnTo>
                <a:pt x="0" y="161255"/>
              </a:lnTo>
              <a:lnTo>
                <a:pt x="0" y="288311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99390" y="975536"/>
        <a:ext cx="256319" cy="3192"/>
      </dsp:txXfrm>
    </dsp:sp>
    <dsp:sp modelId="{52F58F8E-CC4F-4311-A4DD-184A08F0D3AA}">
      <dsp:nvSpPr>
        <dsp:cNvPr id="0" name=""/>
        <dsp:cNvSpPr/>
      </dsp:nvSpPr>
      <dsp:spPr>
        <a:xfrm>
          <a:off x="5192490" y="2832"/>
          <a:ext cx="1386573" cy="831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943" tIns="71318" rIns="67943" bIns="7131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K-NN (k nearest neighbors)</a:t>
          </a:r>
        </a:p>
      </dsp:txBody>
      <dsp:txXfrm>
        <a:off x="5192490" y="2832"/>
        <a:ext cx="1386573" cy="831943"/>
      </dsp:txXfrm>
    </dsp:sp>
    <dsp:sp modelId="{D36C017D-5D90-4D9D-A13F-A14B0D6298A9}">
      <dsp:nvSpPr>
        <dsp:cNvPr id="0" name=""/>
        <dsp:cNvSpPr/>
      </dsp:nvSpPr>
      <dsp:spPr>
        <a:xfrm>
          <a:off x="1460809" y="1523940"/>
          <a:ext cx="2883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311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96992" y="1568064"/>
        <a:ext cx="15945" cy="3192"/>
      </dsp:txXfrm>
    </dsp:sp>
    <dsp:sp modelId="{5AEF5BEF-FADA-45B8-BCF2-71EAF9162186}">
      <dsp:nvSpPr>
        <dsp:cNvPr id="0" name=""/>
        <dsp:cNvSpPr/>
      </dsp:nvSpPr>
      <dsp:spPr>
        <a:xfrm>
          <a:off x="76035" y="1153688"/>
          <a:ext cx="1386573" cy="831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943" tIns="71318" rIns="67943" bIns="7131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Principal Component Analysis</a:t>
          </a:r>
        </a:p>
      </dsp:txBody>
      <dsp:txXfrm>
        <a:off x="76035" y="1153688"/>
        <a:ext cx="1386573" cy="831943"/>
      </dsp:txXfrm>
    </dsp:sp>
    <dsp:sp modelId="{20A0AC23-3EC3-485F-B5D8-678039C634FA}">
      <dsp:nvSpPr>
        <dsp:cNvPr id="0" name=""/>
        <dsp:cNvSpPr/>
      </dsp:nvSpPr>
      <dsp:spPr>
        <a:xfrm>
          <a:off x="3166294" y="1523940"/>
          <a:ext cx="2883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311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02477" y="1568064"/>
        <a:ext cx="15945" cy="3192"/>
      </dsp:txXfrm>
    </dsp:sp>
    <dsp:sp modelId="{037B0C77-F2F3-43AA-9C2D-18CA8C1C7203}">
      <dsp:nvSpPr>
        <dsp:cNvPr id="0" name=""/>
        <dsp:cNvSpPr/>
      </dsp:nvSpPr>
      <dsp:spPr>
        <a:xfrm>
          <a:off x="1781520" y="1153688"/>
          <a:ext cx="1386573" cy="831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943" tIns="71318" rIns="67943" bIns="7131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Singular Value Decomposition</a:t>
          </a:r>
        </a:p>
      </dsp:txBody>
      <dsp:txXfrm>
        <a:off x="1781520" y="1153688"/>
        <a:ext cx="1386573" cy="831943"/>
      </dsp:txXfrm>
    </dsp:sp>
    <dsp:sp modelId="{93AE9B8D-A6E3-450E-9B11-0E0485223CC5}">
      <dsp:nvSpPr>
        <dsp:cNvPr id="0" name=""/>
        <dsp:cNvSpPr/>
      </dsp:nvSpPr>
      <dsp:spPr>
        <a:xfrm>
          <a:off x="4871779" y="1523940"/>
          <a:ext cx="2883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311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07962" y="1568064"/>
        <a:ext cx="15945" cy="3192"/>
      </dsp:txXfrm>
    </dsp:sp>
    <dsp:sp modelId="{34E1B4D7-7ADC-4345-A3ED-7007438AEFD5}">
      <dsp:nvSpPr>
        <dsp:cNvPr id="0" name=""/>
        <dsp:cNvSpPr/>
      </dsp:nvSpPr>
      <dsp:spPr>
        <a:xfrm>
          <a:off x="3487005" y="1153688"/>
          <a:ext cx="1386573" cy="831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943" tIns="71318" rIns="67943" bIns="7131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Independent Component Analysis</a:t>
          </a:r>
        </a:p>
      </dsp:txBody>
      <dsp:txXfrm>
        <a:off x="3487005" y="1153688"/>
        <a:ext cx="1386573" cy="831943"/>
      </dsp:txXfrm>
    </dsp:sp>
    <dsp:sp modelId="{6B795B78-0B71-411A-9D0E-B8800D1EA651}">
      <dsp:nvSpPr>
        <dsp:cNvPr id="0" name=""/>
        <dsp:cNvSpPr/>
      </dsp:nvSpPr>
      <dsp:spPr>
        <a:xfrm>
          <a:off x="769322" y="1983832"/>
          <a:ext cx="5272333" cy="288311"/>
        </a:xfrm>
        <a:custGeom>
          <a:avLst/>
          <a:gdLst/>
          <a:ahLst/>
          <a:cxnLst/>
          <a:rect l="0" t="0" r="0" b="0"/>
          <a:pathLst>
            <a:path>
              <a:moveTo>
                <a:pt x="5272333" y="0"/>
              </a:moveTo>
              <a:lnTo>
                <a:pt x="5272333" y="161255"/>
              </a:lnTo>
              <a:lnTo>
                <a:pt x="0" y="161255"/>
              </a:lnTo>
              <a:lnTo>
                <a:pt x="0" y="288311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73439" y="2126392"/>
        <a:ext cx="264098" cy="3192"/>
      </dsp:txXfrm>
    </dsp:sp>
    <dsp:sp modelId="{14378026-9316-4BD0-BE34-CFA609D19A10}">
      <dsp:nvSpPr>
        <dsp:cNvPr id="0" name=""/>
        <dsp:cNvSpPr/>
      </dsp:nvSpPr>
      <dsp:spPr>
        <a:xfrm>
          <a:off x="5192490" y="1153688"/>
          <a:ext cx="1698330" cy="831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943" tIns="71318" rIns="67943" bIns="7131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Association</a:t>
          </a:r>
          <a:endParaRPr lang="en-US" sz="2000" kern="1200" dirty="0"/>
        </a:p>
      </dsp:txBody>
      <dsp:txXfrm>
        <a:off x="5192490" y="1153688"/>
        <a:ext cx="1698330" cy="831943"/>
      </dsp:txXfrm>
    </dsp:sp>
    <dsp:sp modelId="{DE91C066-5635-4D71-ADB1-6C9520EDC720}">
      <dsp:nvSpPr>
        <dsp:cNvPr id="0" name=""/>
        <dsp:cNvSpPr/>
      </dsp:nvSpPr>
      <dsp:spPr>
        <a:xfrm>
          <a:off x="1460809" y="2674796"/>
          <a:ext cx="2883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311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96992" y="2718920"/>
        <a:ext cx="15945" cy="3192"/>
      </dsp:txXfrm>
    </dsp:sp>
    <dsp:sp modelId="{1CCF8F3C-02F4-49AB-973F-E72D7EC0111C}">
      <dsp:nvSpPr>
        <dsp:cNvPr id="0" name=""/>
        <dsp:cNvSpPr/>
      </dsp:nvSpPr>
      <dsp:spPr>
        <a:xfrm>
          <a:off x="76035" y="2304544"/>
          <a:ext cx="1386573" cy="831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943" tIns="71318" rIns="67943" bIns="7131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Groups of shopper based on their browsing and purchasing histories</a:t>
          </a:r>
        </a:p>
      </dsp:txBody>
      <dsp:txXfrm>
        <a:off x="76035" y="2304544"/>
        <a:ext cx="1386573" cy="831943"/>
      </dsp:txXfrm>
    </dsp:sp>
    <dsp:sp modelId="{DABBDD91-5B71-4BA4-870F-57B4C6F5A450}">
      <dsp:nvSpPr>
        <dsp:cNvPr id="0" name=""/>
        <dsp:cNvSpPr/>
      </dsp:nvSpPr>
      <dsp:spPr>
        <a:xfrm>
          <a:off x="1781520" y="2304544"/>
          <a:ext cx="1386573" cy="831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943" tIns="71318" rIns="67943" bIns="7131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Movie group by the rating given by movies viewers</a:t>
          </a:r>
        </a:p>
      </dsp:txBody>
      <dsp:txXfrm>
        <a:off x="1781520" y="2304544"/>
        <a:ext cx="1386573" cy="8319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0CAA1-3520-410C-A2A1-9082B8A0E27C}">
      <dsp:nvSpPr>
        <dsp:cNvPr id="0" name=""/>
        <dsp:cNvSpPr/>
      </dsp:nvSpPr>
      <dsp:spPr>
        <a:xfrm>
          <a:off x="2997151" y="723360"/>
          <a:ext cx="5565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6592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60768" y="766144"/>
        <a:ext cx="29359" cy="5871"/>
      </dsp:txXfrm>
    </dsp:sp>
    <dsp:sp modelId="{756434D0-9D80-44EE-886A-8351FE6AF442}">
      <dsp:nvSpPr>
        <dsp:cNvPr id="0" name=""/>
        <dsp:cNvSpPr/>
      </dsp:nvSpPr>
      <dsp:spPr>
        <a:xfrm>
          <a:off x="445940" y="3177"/>
          <a:ext cx="2553010" cy="1531806"/>
        </a:xfrm>
        <a:prstGeom prst="rect">
          <a:avLst/>
        </a:prstGeom>
        <a:solidFill>
          <a:schemeClr val="accent1"/>
        </a:soli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100" tIns="131314" rIns="125100" bIns="13131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was moved from SQ server using direct Query option</a:t>
          </a:r>
        </a:p>
      </dsp:txBody>
      <dsp:txXfrm>
        <a:off x="445940" y="3177"/>
        <a:ext cx="2553010" cy="1531806"/>
      </dsp:txXfrm>
    </dsp:sp>
    <dsp:sp modelId="{2DBF01E5-E3BD-4D3A-A6AF-90C5F86B6DC3}">
      <dsp:nvSpPr>
        <dsp:cNvPr id="0" name=""/>
        <dsp:cNvSpPr/>
      </dsp:nvSpPr>
      <dsp:spPr>
        <a:xfrm>
          <a:off x="1722446" y="1533183"/>
          <a:ext cx="3140203" cy="556592"/>
        </a:xfrm>
        <a:custGeom>
          <a:avLst/>
          <a:gdLst/>
          <a:ahLst/>
          <a:cxnLst/>
          <a:rect l="0" t="0" r="0" b="0"/>
          <a:pathLst>
            <a:path>
              <a:moveTo>
                <a:pt x="3140203" y="0"/>
              </a:moveTo>
              <a:lnTo>
                <a:pt x="3140203" y="295396"/>
              </a:lnTo>
              <a:lnTo>
                <a:pt x="0" y="295396"/>
              </a:lnTo>
              <a:lnTo>
                <a:pt x="0" y="556592"/>
              </a:lnTo>
            </a:path>
          </a:pathLst>
        </a:custGeom>
        <a:noFill/>
        <a:ln w="9525" cap="flat" cmpd="sng" algn="ctr">
          <a:solidFill>
            <a:schemeClr val="accent5">
              <a:hueOff val="-421158"/>
              <a:satOff val="-1986"/>
              <a:lumOff val="49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12682" y="1808544"/>
        <a:ext cx="159731" cy="5871"/>
      </dsp:txXfrm>
    </dsp:sp>
    <dsp:sp modelId="{F74EA8D1-352A-4546-B3AF-ACD536907EE0}">
      <dsp:nvSpPr>
        <dsp:cNvPr id="0" name=""/>
        <dsp:cNvSpPr/>
      </dsp:nvSpPr>
      <dsp:spPr>
        <a:xfrm>
          <a:off x="3586144" y="3177"/>
          <a:ext cx="2553010" cy="1531806"/>
        </a:xfrm>
        <a:prstGeom prst="rect">
          <a:avLst/>
        </a:prstGeom>
        <a:solidFill>
          <a:schemeClr val="accent1"/>
        </a:soli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100" tIns="131314" rIns="125100" bIns="13131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 comprehensive SQL script was written to bring in six tables together </a:t>
          </a:r>
        </a:p>
      </dsp:txBody>
      <dsp:txXfrm>
        <a:off x="3586144" y="3177"/>
        <a:ext cx="2553010" cy="1531806"/>
      </dsp:txXfrm>
    </dsp:sp>
    <dsp:sp modelId="{C9DF9F47-D028-4FB5-8C03-CF37EC5606E6}">
      <dsp:nvSpPr>
        <dsp:cNvPr id="0" name=""/>
        <dsp:cNvSpPr/>
      </dsp:nvSpPr>
      <dsp:spPr>
        <a:xfrm>
          <a:off x="2997151" y="2842359"/>
          <a:ext cx="5565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6592" y="45720"/>
              </a:lnTo>
            </a:path>
          </a:pathLst>
        </a:custGeom>
        <a:noFill/>
        <a:ln w="9525" cap="flat" cmpd="sng" algn="ctr">
          <a:solidFill>
            <a:schemeClr val="accent5">
              <a:hueOff val="-842315"/>
              <a:satOff val="-3972"/>
              <a:lumOff val="98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60768" y="2885143"/>
        <a:ext cx="29359" cy="5871"/>
      </dsp:txXfrm>
    </dsp:sp>
    <dsp:sp modelId="{1E0722A0-0E5C-46A3-ACC4-F2EFA69A6A52}">
      <dsp:nvSpPr>
        <dsp:cNvPr id="0" name=""/>
        <dsp:cNvSpPr/>
      </dsp:nvSpPr>
      <dsp:spPr>
        <a:xfrm>
          <a:off x="445940" y="2122176"/>
          <a:ext cx="2553010" cy="1531806"/>
        </a:xfrm>
        <a:prstGeom prst="rect">
          <a:avLst/>
        </a:prstGeom>
        <a:solidFill>
          <a:schemeClr val="accent1"/>
        </a:soli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100" tIns="131314" rIns="125100" bIns="13131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Some featuring engineering were done using SQL code like Profit column.</a:t>
          </a:r>
        </a:p>
      </dsp:txBody>
      <dsp:txXfrm>
        <a:off x="445940" y="2122176"/>
        <a:ext cx="2553010" cy="1531806"/>
      </dsp:txXfrm>
    </dsp:sp>
    <dsp:sp modelId="{B35B3C7A-774B-4E38-ACD3-51572C1BF638}">
      <dsp:nvSpPr>
        <dsp:cNvPr id="0" name=""/>
        <dsp:cNvSpPr/>
      </dsp:nvSpPr>
      <dsp:spPr>
        <a:xfrm>
          <a:off x="1722446" y="3652182"/>
          <a:ext cx="3140203" cy="556592"/>
        </a:xfrm>
        <a:custGeom>
          <a:avLst/>
          <a:gdLst/>
          <a:ahLst/>
          <a:cxnLst/>
          <a:rect l="0" t="0" r="0" b="0"/>
          <a:pathLst>
            <a:path>
              <a:moveTo>
                <a:pt x="3140203" y="0"/>
              </a:moveTo>
              <a:lnTo>
                <a:pt x="3140203" y="295396"/>
              </a:lnTo>
              <a:lnTo>
                <a:pt x="0" y="295396"/>
              </a:lnTo>
              <a:lnTo>
                <a:pt x="0" y="556592"/>
              </a:lnTo>
            </a:path>
          </a:pathLst>
        </a:custGeom>
        <a:noFill/>
        <a:ln w="9525" cap="flat" cmpd="sng" algn="ctr">
          <a:solidFill>
            <a:schemeClr val="accent5">
              <a:hueOff val="-1263473"/>
              <a:satOff val="-5958"/>
              <a:lumOff val="147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12682" y="3927543"/>
        <a:ext cx="159731" cy="5871"/>
      </dsp:txXfrm>
    </dsp:sp>
    <dsp:sp modelId="{8B1F0A36-2C67-4A57-8BEA-A46FF63E1990}">
      <dsp:nvSpPr>
        <dsp:cNvPr id="0" name=""/>
        <dsp:cNvSpPr/>
      </dsp:nvSpPr>
      <dsp:spPr>
        <a:xfrm>
          <a:off x="3586144" y="2122176"/>
          <a:ext cx="2553010" cy="1531806"/>
        </a:xfrm>
        <a:prstGeom prst="rect">
          <a:avLst/>
        </a:prstGeom>
        <a:solidFill>
          <a:schemeClr val="accent1"/>
        </a:soli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100" tIns="131314" rIns="125100" bIns="13131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was cleaned properly prior loading</a:t>
          </a:r>
        </a:p>
      </dsp:txBody>
      <dsp:txXfrm>
        <a:off x="3586144" y="2122176"/>
        <a:ext cx="2553010" cy="1531806"/>
      </dsp:txXfrm>
    </dsp:sp>
    <dsp:sp modelId="{7F61FA3D-24CD-4BAA-A292-2D974493684E}">
      <dsp:nvSpPr>
        <dsp:cNvPr id="0" name=""/>
        <dsp:cNvSpPr/>
      </dsp:nvSpPr>
      <dsp:spPr>
        <a:xfrm>
          <a:off x="2997151" y="4961358"/>
          <a:ext cx="5565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6592" y="45720"/>
              </a:lnTo>
            </a:path>
          </a:pathLst>
        </a:custGeom>
        <a:noFill/>
        <a:ln w="9525" cap="flat" cmpd="sng" algn="ctr">
          <a:solidFill>
            <a:schemeClr val="accent5">
              <a:hueOff val="-1684631"/>
              <a:satOff val="-7944"/>
              <a:lumOff val="196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60768" y="5004142"/>
        <a:ext cx="29359" cy="5871"/>
      </dsp:txXfrm>
    </dsp:sp>
    <dsp:sp modelId="{705D567A-1A5C-41E7-94A2-A41D47F85838}">
      <dsp:nvSpPr>
        <dsp:cNvPr id="0" name=""/>
        <dsp:cNvSpPr/>
      </dsp:nvSpPr>
      <dsp:spPr>
        <a:xfrm>
          <a:off x="445940" y="4241175"/>
          <a:ext cx="2553010" cy="1531806"/>
        </a:xfrm>
        <a:prstGeom prst="rect">
          <a:avLst/>
        </a:prstGeom>
        <a:solidFill>
          <a:schemeClr val="accent1"/>
        </a:soli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100" tIns="131314" rIns="125100" bIns="13131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DAX formula was applied to get year, month etc. </a:t>
          </a:r>
        </a:p>
      </dsp:txBody>
      <dsp:txXfrm>
        <a:off x="445940" y="4241175"/>
        <a:ext cx="2553010" cy="1531806"/>
      </dsp:txXfrm>
    </dsp:sp>
    <dsp:sp modelId="{F4B5C62D-69AC-4EF9-8BA7-1FC5E9E188E6}">
      <dsp:nvSpPr>
        <dsp:cNvPr id="0" name=""/>
        <dsp:cNvSpPr/>
      </dsp:nvSpPr>
      <dsp:spPr>
        <a:xfrm>
          <a:off x="3586144" y="4241175"/>
          <a:ext cx="2553010" cy="1531806"/>
        </a:xfrm>
        <a:prstGeom prst="rect">
          <a:avLst/>
        </a:prstGeom>
        <a:solidFill>
          <a:schemeClr val="accent1"/>
        </a:soli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100" tIns="131314" rIns="125100" bIns="13131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Age Band was created, using conditional </a:t>
          </a:r>
          <a:r>
            <a:rPr lang="en-US" sz="2000" kern="1200" dirty="0" err="1"/>
            <a:t>formating</a:t>
          </a:r>
          <a:r>
            <a:rPr lang="en-US" sz="2000" kern="1200" dirty="0"/>
            <a:t>:</a:t>
          </a:r>
        </a:p>
      </dsp:txBody>
      <dsp:txXfrm>
        <a:off x="3586144" y="4241175"/>
        <a:ext cx="2553010" cy="15318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74BF44-6738-48C4-94E7-2A153FEA3585}">
      <dsp:nvSpPr>
        <dsp:cNvPr id="0" name=""/>
        <dsp:cNvSpPr/>
      </dsp:nvSpPr>
      <dsp:spPr>
        <a:xfrm>
          <a:off x="576451" y="484692"/>
          <a:ext cx="1246770" cy="12467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EEC030-A733-4C2B-9104-9D1E630FF82D}">
      <dsp:nvSpPr>
        <dsp:cNvPr id="0" name=""/>
        <dsp:cNvSpPr/>
      </dsp:nvSpPr>
      <dsp:spPr>
        <a:xfrm>
          <a:off x="842156" y="750397"/>
          <a:ext cx="715360" cy="7153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F6FC1-0F57-4469-BACF-841712A1685A}">
      <dsp:nvSpPr>
        <dsp:cNvPr id="0" name=""/>
        <dsp:cNvSpPr/>
      </dsp:nvSpPr>
      <dsp:spPr>
        <a:xfrm>
          <a:off x="177893" y="2119801"/>
          <a:ext cx="20438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chemeClr val="bg1">
                  <a:lumMod val="95000"/>
                </a:schemeClr>
              </a:solidFill>
            </a:rPr>
            <a:t>Transforming and normalizing data</a:t>
          </a:r>
          <a:endParaRPr lang="en-GB" sz="17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177893" y="2119801"/>
        <a:ext cx="2043886" cy="720000"/>
      </dsp:txXfrm>
    </dsp:sp>
    <dsp:sp modelId="{07AA0A7D-DD0B-43DC-961E-B111F5677F8D}">
      <dsp:nvSpPr>
        <dsp:cNvPr id="0" name=""/>
        <dsp:cNvSpPr/>
      </dsp:nvSpPr>
      <dsp:spPr>
        <a:xfrm>
          <a:off x="2978018" y="484692"/>
          <a:ext cx="1246770" cy="12467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C81E5A-238D-4F86-85C5-F24EBA18322F}">
      <dsp:nvSpPr>
        <dsp:cNvPr id="0" name=""/>
        <dsp:cNvSpPr/>
      </dsp:nvSpPr>
      <dsp:spPr>
        <a:xfrm>
          <a:off x="3243723" y="750397"/>
          <a:ext cx="715360" cy="7153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0719FA-6058-4EFD-8446-62D1D576468B}">
      <dsp:nvSpPr>
        <dsp:cNvPr id="0" name=""/>
        <dsp:cNvSpPr/>
      </dsp:nvSpPr>
      <dsp:spPr>
        <a:xfrm>
          <a:off x="2579460" y="2119801"/>
          <a:ext cx="20438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chemeClr val="bg1">
                  <a:lumMod val="95000"/>
                </a:schemeClr>
              </a:solidFill>
            </a:rPr>
            <a:t>Training models</a:t>
          </a:r>
          <a:endParaRPr lang="en-GB" sz="17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2579460" y="2119801"/>
        <a:ext cx="2043886" cy="720000"/>
      </dsp:txXfrm>
    </dsp:sp>
    <dsp:sp modelId="{247CBF74-C724-4B3C-8E7A-D363CE49B431}">
      <dsp:nvSpPr>
        <dsp:cNvPr id="0" name=""/>
        <dsp:cNvSpPr/>
      </dsp:nvSpPr>
      <dsp:spPr>
        <a:xfrm>
          <a:off x="5379585" y="484692"/>
          <a:ext cx="1246770" cy="124677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CCAAC-88A9-4E99-B364-26979ED32E88}">
      <dsp:nvSpPr>
        <dsp:cNvPr id="0" name=""/>
        <dsp:cNvSpPr/>
      </dsp:nvSpPr>
      <dsp:spPr>
        <a:xfrm>
          <a:off x="5645290" y="750397"/>
          <a:ext cx="715360" cy="7153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30E08-EC36-447F-8EF7-9ED8F55D2ECC}">
      <dsp:nvSpPr>
        <dsp:cNvPr id="0" name=""/>
        <dsp:cNvSpPr/>
      </dsp:nvSpPr>
      <dsp:spPr>
        <a:xfrm>
          <a:off x="4981027" y="2119801"/>
          <a:ext cx="20438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chemeClr val="bg1">
                  <a:lumMod val="95000"/>
                </a:schemeClr>
              </a:solidFill>
            </a:rPr>
            <a:t>Evaluating model performance</a:t>
          </a:r>
          <a:endParaRPr lang="en-GB" sz="17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4981027" y="2119801"/>
        <a:ext cx="2043886" cy="720000"/>
      </dsp:txXfrm>
    </dsp:sp>
    <dsp:sp modelId="{29F64BEA-A1C3-491B-B4D4-6BF74EE86513}">
      <dsp:nvSpPr>
        <dsp:cNvPr id="0" name=""/>
        <dsp:cNvSpPr/>
      </dsp:nvSpPr>
      <dsp:spPr>
        <a:xfrm>
          <a:off x="7781152" y="484692"/>
          <a:ext cx="1246770" cy="124677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E9DEA6-2488-4376-BDDB-C94EF4166758}">
      <dsp:nvSpPr>
        <dsp:cNvPr id="0" name=""/>
        <dsp:cNvSpPr/>
      </dsp:nvSpPr>
      <dsp:spPr>
        <a:xfrm>
          <a:off x="8046857" y="750397"/>
          <a:ext cx="715360" cy="7153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1E59B-5FD4-4025-89AA-E3EA4F5FBC7B}">
      <dsp:nvSpPr>
        <dsp:cNvPr id="0" name=""/>
        <dsp:cNvSpPr/>
      </dsp:nvSpPr>
      <dsp:spPr>
        <a:xfrm>
          <a:off x="7382594" y="2119801"/>
          <a:ext cx="20438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chemeClr val="bg1">
                  <a:lumMod val="95000"/>
                </a:schemeClr>
              </a:solidFill>
            </a:rPr>
            <a:t>Selecting the optimal model</a:t>
          </a:r>
          <a:endParaRPr lang="en-GB" sz="17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7382594" y="2119801"/>
        <a:ext cx="2043886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CD556-0C6E-4453-AE07-B9E475E7D920}">
      <dsp:nvSpPr>
        <dsp:cNvPr id="0" name=""/>
        <dsp:cNvSpPr/>
      </dsp:nvSpPr>
      <dsp:spPr>
        <a:xfrm>
          <a:off x="2687589" y="1078056"/>
          <a:ext cx="2261788" cy="226178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AVG REVENUE $1,288,692</a:t>
          </a:r>
          <a:endParaRPr lang="en-NG" sz="2600" kern="1200" dirty="0"/>
        </a:p>
      </dsp:txBody>
      <dsp:txXfrm>
        <a:off x="3018820" y="1409287"/>
        <a:ext cx="1599326" cy="1599326"/>
      </dsp:txXfrm>
    </dsp:sp>
    <dsp:sp modelId="{8B13FA8F-32E0-4D77-8BA9-AB3DBA7C93E5}">
      <dsp:nvSpPr>
        <dsp:cNvPr id="0" name=""/>
        <dsp:cNvSpPr/>
      </dsp:nvSpPr>
      <dsp:spPr>
        <a:xfrm>
          <a:off x="3265025" y="137186"/>
          <a:ext cx="1130894" cy="113089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JOHN $330,787</a:t>
          </a:r>
          <a:endParaRPr lang="en-NG" sz="1500" kern="1200" dirty="0"/>
        </a:p>
      </dsp:txBody>
      <dsp:txXfrm>
        <a:off x="3430641" y="302802"/>
        <a:ext cx="799662" cy="799662"/>
      </dsp:txXfrm>
    </dsp:sp>
    <dsp:sp modelId="{F560342E-AF44-4A89-934A-FA6F5105A6EC}">
      <dsp:nvSpPr>
        <dsp:cNvPr id="0" name=""/>
        <dsp:cNvSpPr/>
      </dsp:nvSpPr>
      <dsp:spPr>
        <a:xfrm>
          <a:off x="4527397" y="2379255"/>
          <a:ext cx="1130894" cy="113089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EUGENE $550,007</a:t>
          </a:r>
          <a:endParaRPr lang="en-NG" sz="1500" kern="1200" dirty="0"/>
        </a:p>
      </dsp:txBody>
      <dsp:txXfrm>
        <a:off x="4693013" y="2544871"/>
        <a:ext cx="799662" cy="799662"/>
      </dsp:txXfrm>
    </dsp:sp>
    <dsp:sp modelId="{EA1D421E-306F-48D2-BF0C-F874EB0DDF3E}">
      <dsp:nvSpPr>
        <dsp:cNvPr id="0" name=""/>
        <dsp:cNvSpPr/>
      </dsp:nvSpPr>
      <dsp:spPr>
        <a:xfrm>
          <a:off x="1978676" y="2379255"/>
          <a:ext cx="1130894" cy="113089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RUBEN $407,898</a:t>
          </a:r>
          <a:endParaRPr lang="en-NG" sz="1500" kern="1200" dirty="0"/>
        </a:p>
      </dsp:txBody>
      <dsp:txXfrm>
        <a:off x="2144292" y="2544871"/>
        <a:ext cx="799662" cy="7996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EA35B-D863-4B41-8CAF-A77CF6228A90}">
      <dsp:nvSpPr>
        <dsp:cNvPr id="0" name=""/>
        <dsp:cNvSpPr/>
      </dsp:nvSpPr>
      <dsp:spPr>
        <a:xfrm rot="21300000">
          <a:off x="24942" y="2246800"/>
          <a:ext cx="8078114" cy="925066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713DAD-FCFD-4F5F-BC92-DB8F57826E94}">
      <dsp:nvSpPr>
        <dsp:cNvPr id="0" name=""/>
        <dsp:cNvSpPr/>
      </dsp:nvSpPr>
      <dsp:spPr>
        <a:xfrm>
          <a:off x="1355043" y="119123"/>
          <a:ext cx="2438400" cy="2167466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077348-E971-4355-9CE0-D23117DDBF28}">
      <dsp:nvSpPr>
        <dsp:cNvPr id="0" name=""/>
        <dsp:cNvSpPr/>
      </dsp:nvSpPr>
      <dsp:spPr>
        <a:xfrm>
          <a:off x="2977188" y="0"/>
          <a:ext cx="5262262" cy="227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>
                  <a:lumMod val="95000"/>
                </a:schemeClr>
              </a:solidFill>
            </a:rPr>
            <a:t>The predictive Model will find a pattern in the features of customers who have left in the past and find similar pattern in existing customers, to send alert if it finds that a customer is potentially going to leave</a:t>
          </a:r>
          <a:endParaRPr lang="en-NG" sz="20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2977188" y="0"/>
        <a:ext cx="5262262" cy="2275840"/>
      </dsp:txXfrm>
    </dsp:sp>
    <dsp:sp modelId="{4EDF41B2-1124-4DFD-B5D1-3ADA8607F4B6}">
      <dsp:nvSpPr>
        <dsp:cNvPr id="0" name=""/>
        <dsp:cNvSpPr/>
      </dsp:nvSpPr>
      <dsp:spPr>
        <a:xfrm>
          <a:off x="4714239" y="2980266"/>
          <a:ext cx="2438400" cy="2167466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3F519-31DB-4C73-8EE4-5B6480C5AC9B}">
      <dsp:nvSpPr>
        <dsp:cNvPr id="0" name=""/>
        <dsp:cNvSpPr/>
      </dsp:nvSpPr>
      <dsp:spPr>
        <a:xfrm>
          <a:off x="645454" y="3142826"/>
          <a:ext cx="3748451" cy="227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>
                  <a:lumMod val="95000"/>
                </a:schemeClr>
              </a:solidFill>
            </a:rPr>
            <a:t>This enables the management to take necessary retention measures</a:t>
          </a:r>
          <a:endParaRPr lang="en-NG" sz="20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645454" y="3142826"/>
        <a:ext cx="3748451" cy="22758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EA40-CA0D-4F78-836F-7B6540A94B55}">
      <dsp:nvSpPr>
        <dsp:cNvPr id="0" name=""/>
        <dsp:cNvSpPr/>
      </dsp:nvSpPr>
      <dsp:spPr>
        <a:xfrm>
          <a:off x="2082242" y="2571947"/>
          <a:ext cx="1920606" cy="1920606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RFM</a:t>
          </a:r>
          <a:endParaRPr lang="en-NG" sz="5400" kern="1200" dirty="0"/>
        </a:p>
      </dsp:txBody>
      <dsp:txXfrm>
        <a:off x="2363508" y="2853213"/>
        <a:ext cx="1358074" cy="1358074"/>
      </dsp:txXfrm>
    </dsp:sp>
    <dsp:sp modelId="{55A06F00-0027-45C2-99B3-5A3FCB6BF6CE}">
      <dsp:nvSpPr>
        <dsp:cNvPr id="0" name=""/>
        <dsp:cNvSpPr/>
      </dsp:nvSpPr>
      <dsp:spPr>
        <a:xfrm rot="12900000">
          <a:off x="776278" y="2212865"/>
          <a:ext cx="1545709" cy="54737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F2C63-456B-42EB-9A1A-9852F2C18603}">
      <dsp:nvSpPr>
        <dsp:cNvPr id="0" name=""/>
        <dsp:cNvSpPr/>
      </dsp:nvSpPr>
      <dsp:spPr>
        <a:xfrm>
          <a:off x="3758" y="1313430"/>
          <a:ext cx="1824576" cy="145966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R</a:t>
          </a:r>
          <a:endParaRPr lang="en-NG" sz="6500" kern="1200" dirty="0"/>
        </a:p>
      </dsp:txBody>
      <dsp:txXfrm>
        <a:off x="46510" y="1356182"/>
        <a:ext cx="1739072" cy="1374157"/>
      </dsp:txXfrm>
    </dsp:sp>
    <dsp:sp modelId="{D5699A66-234C-470D-A836-DB064116769F}">
      <dsp:nvSpPr>
        <dsp:cNvPr id="0" name=""/>
        <dsp:cNvSpPr/>
      </dsp:nvSpPr>
      <dsp:spPr>
        <a:xfrm rot="16156188">
          <a:off x="2197018" y="1381177"/>
          <a:ext cx="1643199" cy="54737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54C23-7D94-48F8-91C7-8DFBC538D450}">
      <dsp:nvSpPr>
        <dsp:cNvPr id="0" name=""/>
        <dsp:cNvSpPr/>
      </dsp:nvSpPr>
      <dsp:spPr>
        <a:xfrm>
          <a:off x="2095859" y="103500"/>
          <a:ext cx="1824576" cy="145966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F</a:t>
          </a:r>
          <a:endParaRPr lang="en-NG" sz="6500" kern="1200" dirty="0"/>
        </a:p>
      </dsp:txBody>
      <dsp:txXfrm>
        <a:off x="2138611" y="146252"/>
        <a:ext cx="1739072" cy="1374157"/>
      </dsp:txXfrm>
    </dsp:sp>
    <dsp:sp modelId="{E7BF78AB-1309-4C90-A285-7E058D686858}">
      <dsp:nvSpPr>
        <dsp:cNvPr id="0" name=""/>
        <dsp:cNvSpPr/>
      </dsp:nvSpPr>
      <dsp:spPr>
        <a:xfrm rot="19500000">
          <a:off x="3763103" y="2212865"/>
          <a:ext cx="1545709" cy="54737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DD7C4-CB6B-4CCB-9CB9-7B6E7B57F792}">
      <dsp:nvSpPr>
        <dsp:cNvPr id="0" name=""/>
        <dsp:cNvSpPr/>
      </dsp:nvSpPr>
      <dsp:spPr>
        <a:xfrm>
          <a:off x="4256755" y="1313430"/>
          <a:ext cx="1824576" cy="145966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M</a:t>
          </a:r>
          <a:endParaRPr lang="en-NG" sz="6500" kern="1200" dirty="0"/>
        </a:p>
      </dsp:txBody>
      <dsp:txXfrm>
        <a:off x="4299507" y="1356182"/>
        <a:ext cx="1739072" cy="1374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99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Human perception/cognition and data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3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6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36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811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76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70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970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49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307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4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1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45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64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hyperlink" Target="https://www.needpix.com/photo/1103640/robot-isolated" TargetMode="External"/><Relationship Id="rId7" Type="http://schemas.openxmlformats.org/officeDocument/2006/relationships/hyperlink" Target="https://www.goodfreephotos.com/vector-images/thinking-brain-machine-vector-clipart.png.php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://esheninger.blogspot.com/2017/05/rise-of-edupreneur.html" TargetMode="Externa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hyperlink" Target="https://en.wikipedia.org/wiki/Dashboard_(Mac_OS)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79096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helseaMAMarketBasketInterior.JPG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orldsworstemissionstradingscheme.blogspot.com/2011/10/150-pure-subsidy-industrial-allocation.html" TargetMode="External"/><Relationship Id="rId3" Type="http://schemas.openxmlformats.org/officeDocument/2006/relationships/diagramLayout" Target="../diagrams/layout8.xml"/><Relationship Id="rId7" Type="http://schemas.openxmlformats.org/officeDocument/2006/relationships/image" Target="../media/image33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://www.davidellis.ca/the-crtcs-annual-report-is-out-the-good-the-bad-the-weird-2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40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vectors/tick-mark-ok-perfect-check-done-305245/" TargetMode="External"/><Relationship Id="rId3" Type="http://schemas.openxmlformats.org/officeDocument/2006/relationships/diagramLayout" Target="../diagrams/layout11.xml"/><Relationship Id="rId7" Type="http://schemas.openxmlformats.org/officeDocument/2006/relationships/image" Target="../media/image4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investing-png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hyperlink" Target="https://www.socketloop.com/blogs/currencies-of-life-revenue-is-vanity-profit-is-sanity-free-cash-flow-is-king-and-compouding-cash-is-queen" TargetMode="External"/><Relationship Id="rId4" Type="http://schemas.openxmlformats.org/officeDocument/2006/relationships/image" Target="../media/image4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45764291" TargetMode="External"/><Relationship Id="rId7" Type="http://schemas.openxmlformats.org/officeDocument/2006/relationships/hyperlink" Target="https://creativecommons.org/licenses/by-nd/3.0/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uoteinspector.com/images/investing/hit-target/" TargetMode="External"/><Relationship Id="rId5" Type="http://schemas.openxmlformats.org/officeDocument/2006/relationships/image" Target="../media/image45.jpg"/><Relationship Id="rId4" Type="http://schemas.openxmlformats.org/officeDocument/2006/relationships/hyperlink" Target="https://creativecommons.org/licenses/by/3.0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hyperlink" Target="https://chrishildrew.wordpress.com/2014/04/17/teaching-and-learning-leaders/" TargetMode="External"/><Relationship Id="rId7" Type="http://schemas.openxmlformats.org/officeDocument/2006/relationships/hyperlink" Target="http://www.picpedia.org/clipboard/business-growth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hyperlink" Target="http://mysterious-kaddu.blogspot.com/2011/12/friendship-growth.html" TargetMode="External"/><Relationship Id="rId10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47.jpg"/><Relationship Id="rId9" Type="http://schemas.openxmlformats.org/officeDocument/2006/relationships/hyperlink" Target="https://creativecommons.org/licenses/by-nc-sa/3.0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hyperlink" Target="https://fablesandflora.wordpress.com/2014/04/02/thank-you-for-the-quintet-of-radiance-award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onecommunityglobal.org/executive-summary/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hyperlink" Target="https://creativecommons.org/licenses/by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44" y="804519"/>
            <a:ext cx="3286581" cy="4431360"/>
          </a:xfrm>
        </p:spPr>
        <p:txBody>
          <a:bodyPr anchor="ctr">
            <a:normAutofit fontScale="90000"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000" b="1" i="1" dirty="0"/>
              <a:t>By SAMUEL MALIK </a:t>
            </a:r>
            <a:br>
              <a:rPr lang="en-US" sz="2000" b="1" i="1" dirty="0"/>
            </a:br>
            <a:r>
              <a:rPr lang="en-US" sz="2000" b="1" i="1" dirty="0"/>
              <a:t>For </a:t>
            </a:r>
            <a:r>
              <a:rPr lang="en-US" sz="2000" b="1" i="1" dirty="0" err="1"/>
              <a:t>Pairview</a:t>
            </a:r>
            <a:r>
              <a:rPr lang="en-US" sz="2000" b="1" i="1" dirty="0"/>
              <a:t> Consult UK</a:t>
            </a:r>
            <a:br>
              <a:rPr lang="en-GB" sz="2000" b="1" i="1" dirty="0">
                <a:solidFill>
                  <a:schemeClr val="bg1"/>
                </a:solidFill>
              </a:rPr>
            </a:br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795565" y="804520"/>
            <a:ext cx="6102559" cy="443135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400" b="1" cap="all" spc="800" dirty="0"/>
              <a:t>Adventure Works Group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400" b="1" cap="all" spc="800" dirty="0"/>
              <a:t>Data Science Project Presentation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61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85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1" y="2082800"/>
            <a:ext cx="3272094" cy="2085578"/>
          </a:xfrm>
        </p:spPr>
        <p:txBody>
          <a:bodyPr anchor="b">
            <a:normAutofit/>
          </a:bodyPr>
          <a:lstStyle/>
          <a:p>
            <a:r>
              <a:rPr lang="en-US" dirty="0"/>
              <a:t>Predictive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223" y="798974"/>
            <a:ext cx="6014631" cy="1809521"/>
          </a:xfrm>
        </p:spPr>
        <p:txBody>
          <a:bodyPr>
            <a:normAutofit/>
          </a:bodyPr>
          <a:lstStyle/>
          <a:p>
            <a:pPr marL="0" lvl="0" indent="0" defTabSz="800100">
              <a:spcBef>
                <a:spcPct val="0"/>
              </a:spcBef>
              <a:spcAft>
                <a:spcPct val="15000"/>
              </a:spcAft>
              <a:buNone/>
            </a:pPr>
            <a:endParaRPr lang="en-US"/>
          </a:p>
          <a:p>
            <a:pPr marL="171450" lvl="0" indent="-171450" defTabSz="800100">
              <a:spcBef>
                <a:spcPct val="0"/>
              </a:spcBef>
              <a:spcAft>
                <a:spcPct val="15000"/>
              </a:spcAft>
            </a:pPr>
            <a:endParaRPr lang="en-US"/>
          </a:p>
          <a:p>
            <a:pPr marL="171450" lvl="0" indent="-171450" defTabSz="800100">
              <a:spcBef>
                <a:spcPct val="0"/>
              </a:spcBef>
              <a:spcAft>
                <a:spcPct val="15000"/>
              </a:spcAft>
            </a:pPr>
            <a:endParaRPr lang="en-US"/>
          </a:p>
          <a:p>
            <a:pPr marL="171450" lvl="0" indent="-171450" defTabSz="800100">
              <a:spcBef>
                <a:spcPct val="0"/>
              </a:spcBef>
              <a:spcAft>
                <a:spcPct val="15000"/>
              </a:spcAft>
            </a:pPr>
            <a:endParaRPr lang="en-US"/>
          </a:p>
          <a:p>
            <a:pPr marL="171450" lvl="0" indent="-171450" defTabSz="800100">
              <a:spcBef>
                <a:spcPct val="0"/>
              </a:spcBef>
              <a:spcAft>
                <a:spcPct val="15000"/>
              </a:spcAft>
            </a:pPr>
            <a:endParaRPr lang="en-US"/>
          </a:p>
          <a:p>
            <a:pPr marL="0" lvl="0" indent="0" defTabSz="800100">
              <a:spcBef>
                <a:spcPct val="0"/>
              </a:spcBef>
              <a:spcAft>
                <a:spcPct val="15000"/>
              </a:spcAft>
              <a:buNone/>
            </a:pPr>
            <a:endParaRPr lang="en-US"/>
          </a:p>
          <a:p>
            <a:pPr marL="171450" lvl="0" indent="-171450" defTabSz="800100">
              <a:spcBef>
                <a:spcPct val="0"/>
              </a:spcBef>
              <a:spcAft>
                <a:spcPct val="15000"/>
              </a:spcAft>
            </a:pPr>
            <a:endParaRPr lang="en-US"/>
          </a:p>
          <a:p>
            <a:pPr marL="171450" lvl="0" indent="-171450" defTabSz="800100">
              <a:spcBef>
                <a:spcPct val="0"/>
              </a:spcBef>
              <a:spcAft>
                <a:spcPct val="15000"/>
              </a:spcAft>
            </a:pPr>
            <a:endParaRPr lang="en-GB"/>
          </a:p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31051-FFDA-4E49-B467-F8D65ED46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20" y="546253"/>
            <a:ext cx="6012885" cy="23149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922F8D-561D-45F5-BB5E-4977F9EE716D}"/>
              </a:ext>
            </a:extLst>
          </p:cNvPr>
          <p:cNvSpPr txBox="1"/>
          <p:nvPr/>
        </p:nvSpPr>
        <p:spPr>
          <a:xfrm>
            <a:off x="5129149" y="104513"/>
            <a:ext cx="3753592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UNSUPERVISED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1"/>
                </a:solidFill>
              </a:rPr>
              <a:t>LEARNING</a:t>
            </a:r>
            <a:endParaRPr lang="en-NG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42" name="TextBox 7">
            <a:extLst>
              <a:ext uri="{FF2B5EF4-FFF2-40B4-BE49-F238E27FC236}">
                <a16:creationId xmlns:a16="http://schemas.microsoft.com/office/drawing/2014/main" id="{33B8CBF0-899E-434E-8AFD-DC18A1FF1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4190658"/>
              </p:ext>
            </p:extLst>
          </p:nvPr>
        </p:nvGraphicFramePr>
        <p:xfrm flipH="1">
          <a:off x="5039920" y="2919705"/>
          <a:ext cx="6966857" cy="313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1647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0">
              <a:schemeClr val="tx1"/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DBF909D-E2A6-48AE-A5E5-C8A614DD6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2E4E488-AA02-4AAD-9BD1-AFD80EF56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804520"/>
            <a:ext cx="5615231" cy="1049235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approach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1971348-F791-4924-8246-EBF780451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C90FB02-06A7-400D-8478-C95AE1DE5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9DC6D8-3AA2-40D3-ADB7-02F6CEAC3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4A27651-4334-46AE-A62B-A7E713D57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Content Placeholder 11" descr="A picture containing motorcycle, person&#10;&#10;Description automatically generated">
            <a:extLst>
              <a:ext uri="{FF2B5EF4-FFF2-40B4-BE49-F238E27FC236}">
                <a16:creationId xmlns:a16="http://schemas.microsoft.com/office/drawing/2014/main" id="{67F6F018-92D1-409D-9239-E6510EE3B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7180" r="17634" b="2"/>
          <a:stretch/>
        </p:blipFill>
        <p:spPr>
          <a:xfrm>
            <a:off x="6094411" y="1116346"/>
            <a:ext cx="2328669" cy="3865108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CD526A1-C14F-4E0C-B187-39CBBA072A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1727" r="9238" b="-2"/>
          <a:stretch/>
        </p:blipFill>
        <p:spPr>
          <a:xfrm>
            <a:off x="8586806" y="1124571"/>
            <a:ext cx="2328670" cy="2209834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362776F-79A4-479C-9192-D6C5C32D5C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511" r="4" b="35885"/>
          <a:stretch/>
        </p:blipFill>
        <p:spPr>
          <a:xfrm>
            <a:off x="8583174" y="3498997"/>
            <a:ext cx="2332303" cy="148352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13255F4-DCB6-46FD-8363-77170BE7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E6DE03B-5E30-4417-85B1-0A1819D2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490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BD89ECFB-8421-4BB8-A23D-8B8D151F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4911EB7-93CE-44FF-973F-B25ECF5DF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4C5E7E-027C-4883-ABED-DEAFAEA8B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95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1. Reporting dashboard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2870A17-34CA-4FF4-8777-CE7D7B98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4B79B4F-74AA-4B58-BBD2-2C3804928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0638" y="482171"/>
            <a:ext cx="7560115" cy="5149101"/>
            <a:chOff x="7463258" y="583365"/>
            <a:chExt cx="7560115" cy="5181928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E994EF0-F368-43B3-9BF0-442E33BC3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B478E81-F333-452C-B354-06E13FB0B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E4C1088-922B-4744-BB37-5D47AEA43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130" y="977099"/>
            <a:ext cx="6597725" cy="4136205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evice, gauge, meter&#10;&#10;Description automatically generated">
            <a:extLst>
              <a:ext uri="{FF2B5EF4-FFF2-40B4-BE49-F238E27FC236}">
                <a16:creationId xmlns:a16="http://schemas.microsoft.com/office/drawing/2014/main" id="{9C810053-4733-4E10-90DC-47AF09E1A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31115" y="1470285"/>
            <a:ext cx="3059596" cy="3158292"/>
          </a:xfrm>
          <a:prstGeom prst="rect">
            <a:avLst/>
          </a:prstGeom>
        </p:spPr>
      </p:pic>
      <p:pic>
        <p:nvPicPr>
          <p:cNvPr id="114" name="Graphic 113" descr="Closed Caption">
            <a:extLst>
              <a:ext uri="{FF2B5EF4-FFF2-40B4-BE49-F238E27FC236}">
                <a16:creationId xmlns:a16="http://schemas.microsoft.com/office/drawing/2014/main" id="{BF610D3D-F665-4B2D-95E0-3F31E4479A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9810" y="1519633"/>
            <a:ext cx="3059596" cy="3059596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15621CD7-6951-4B76-949B-6D851A2BE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AD09E24-F963-4867-8AA6-3D2F8D3C8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489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clock&#10;&#10;Description automatically generated">
            <a:extLst>
              <a:ext uri="{FF2B5EF4-FFF2-40B4-BE49-F238E27FC236}">
                <a16:creationId xmlns:a16="http://schemas.microsoft.com/office/drawing/2014/main" id="{6ED7A338-09E5-451E-A76B-BD1B450917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grayscl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412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6636" y="541751"/>
            <a:ext cx="6247308" cy="4873558"/>
          </a:xfrm>
        </p:spPr>
        <p:txBody>
          <a:bodyPr vert="horz" lIns="91440" tIns="45720" rIns="91440" bIns="0" rtlCol="0" anchor="ctr">
            <a:normAutofit fontScale="90000"/>
          </a:bodyPr>
          <a:lstStyle/>
          <a:p>
            <a:pPr marL="45720"/>
            <a:br>
              <a:rPr lang="en-US" sz="1900" dirty="0"/>
            </a:br>
            <a:r>
              <a:rPr lang="en-US" sz="1900" b="1" dirty="0"/>
              <a:t>As a global manufacturer and seller of bikes and bike accessories AHG continuously generates enormous data everyday - across 6 countries and 4 product categories</a:t>
            </a:r>
            <a:br>
              <a:rPr lang="en-US" sz="1900" b="1" dirty="0"/>
            </a:br>
            <a:br>
              <a:rPr lang="en-US" sz="1900" b="1" dirty="0"/>
            </a:br>
            <a:br>
              <a:rPr lang="en-US" sz="1900" b="1" dirty="0"/>
            </a:b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Dashboard will enhance AHG  all round </a:t>
            </a:r>
            <a:r>
              <a:rPr lang="en-NG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visibility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to all business parameters indicators, </a:t>
            </a:r>
            <a:r>
              <a:rPr lang="en-NG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time saving efficiency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NG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Better forecasting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NG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Inventory control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and </a:t>
            </a:r>
            <a:r>
              <a:rPr lang="en-NG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Real-time customer analytics</a:t>
            </a:r>
            <a:br>
              <a:rPr lang="en-US" sz="1900" b="1" dirty="0"/>
            </a:br>
            <a:br>
              <a:rPr lang="en-US" sz="1900" b="1" dirty="0"/>
            </a:br>
            <a:r>
              <a:rPr lang="en-US" sz="1900" b="1" dirty="0"/>
              <a:t>It will  provide The management  of  AHG the needed  visual, intelligent and real-time insights of the business performance</a:t>
            </a:r>
            <a:br>
              <a:rPr lang="en-US" sz="1900" b="1" dirty="0"/>
            </a:br>
            <a:br>
              <a:rPr lang="en-US" sz="1900" b="1" dirty="0"/>
            </a:br>
            <a:r>
              <a:rPr lang="en-US" sz="1900" b="1" dirty="0"/>
              <a:t>A dashboard with a clean and intuitive interface, highlighting key performance indicators – will define and support AHGs business decisions</a:t>
            </a:r>
            <a:br>
              <a:rPr lang="en-US" sz="1900" b="1" dirty="0"/>
            </a:br>
            <a:endParaRPr lang="en-US" sz="19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708ED-2FE7-43E6-B64B-CCA0DC91CD17}"/>
              </a:ext>
            </a:extLst>
          </p:cNvPr>
          <p:cNvSpPr txBox="1"/>
          <p:nvPr/>
        </p:nvSpPr>
        <p:spPr>
          <a:xfrm>
            <a:off x="968056" y="996610"/>
            <a:ext cx="3363901" cy="4864780"/>
          </a:xfrm>
          <a:prstGeom prst="rect">
            <a:avLst/>
          </a:prstGeom>
        </p:spPr>
        <p:txBody>
          <a:bodyPr vert="horz" lIns="91440" tIns="91440" rIns="91440" bIns="91440" rtlCol="0" anchor="ctr">
            <a:normAutofit/>
          </a:bodyPr>
          <a:lstStyle/>
          <a:p>
            <a:pPr algn="r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</a:pPr>
            <a:r>
              <a:rPr lang="en-US" sz="3200" b="1" cap="all" dirty="0"/>
              <a:t>Purpose of the        dashboard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692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958" y="1193800"/>
            <a:ext cx="4076051" cy="4699000"/>
          </a:xfrm>
          <a:noFill/>
          <a:ln>
            <a:noFill/>
          </a:ln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dirty="0"/>
              <a:t>Dashboard </a:t>
            </a:r>
            <a:r>
              <a:rPr lang="en-US" sz="1400" dirty="0"/>
              <a:t>(</a:t>
            </a:r>
            <a:r>
              <a:rPr lang="en-US" sz="1050" dirty="0"/>
              <a:t>The Flow</a:t>
            </a:r>
            <a:r>
              <a:rPr lang="en-US" sz="1400" dirty="0"/>
              <a:t>)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0" name="TextBox 2">
            <a:extLst>
              <a:ext uri="{FF2B5EF4-FFF2-40B4-BE49-F238E27FC236}">
                <a16:creationId xmlns:a16="http://schemas.microsoft.com/office/drawing/2014/main" id="{BBE6C2F7-91B0-421B-B0C0-FD782F2CA2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6091188"/>
              </p:ext>
            </p:extLst>
          </p:nvPr>
        </p:nvGraphicFramePr>
        <p:xfrm>
          <a:off x="4976636" y="540919"/>
          <a:ext cx="6585096" cy="5776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4343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3E6B6-7BC9-4BAB-992D-A24CC720847F}"/>
              </a:ext>
            </a:extLst>
          </p:cNvPr>
          <p:cNvSpPr txBox="1"/>
          <p:nvPr/>
        </p:nvSpPr>
        <p:spPr>
          <a:xfrm>
            <a:off x="1451581" y="2015732"/>
            <a:ext cx="3526523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AHG DASHBOARD</a:t>
            </a:r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08934F-8FCD-4917-A58B-3D47DF73AE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8956" y="812507"/>
            <a:ext cx="5461780" cy="4631910"/>
          </a:xfrm>
          <a:prstGeom prst="rect">
            <a:avLst/>
          </a:prstGeom>
          <a:noFill/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124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1">
                <a:lumMod val="75000"/>
                <a:lumOff val="25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11587617-1CD9-4BB4-8FDB-02547523F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2359BEA-F467-446B-9ED2-7DE4AE394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4C5E7E-027C-4883-ABED-DEAFAEA8B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32" y="4459039"/>
            <a:ext cx="11747715" cy="551528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2. </a:t>
            </a:r>
            <a:r>
              <a:rPr lang="en-US" sz="7300" dirty="0">
                <a:solidFill>
                  <a:schemeClr val="bg1"/>
                </a:solidFill>
              </a:rPr>
              <a:t>Recommendation engine</a:t>
            </a:r>
          </a:p>
        </p:txBody>
      </p:sp>
      <p:pic>
        <p:nvPicPr>
          <p:cNvPr id="114" name="Graphic 113" descr="Closed Caption">
            <a:extLst>
              <a:ext uri="{FF2B5EF4-FFF2-40B4-BE49-F238E27FC236}">
                <a16:creationId xmlns:a16="http://schemas.microsoft.com/office/drawing/2014/main" id="{BF610D3D-F665-4B2D-95E0-3F31E4479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9330" y="643992"/>
            <a:ext cx="3652214" cy="3074030"/>
          </a:xfrm>
          <a:prstGeom prst="rect">
            <a:avLst/>
          </a:pr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7C4A58F-EDCB-42E6-BB21-2D410EF07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1" name="Picture 130">
            <a:extLst>
              <a:ext uri="{FF2B5EF4-FFF2-40B4-BE49-F238E27FC236}">
                <a16:creationId xmlns:a16="http://schemas.microsoft.com/office/drawing/2014/main" id="{CEF18BD6-B169-4CEE-BB3D-71DFD6A8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C253CD2-F713-407C-B979-22CDBA531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422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9500">
              <a:schemeClr val="tx1">
                <a:lumMod val="95000"/>
                <a:lumOff val="5000"/>
              </a:schemeClr>
            </a:gs>
            <a:gs pos="99000">
              <a:srgbClr val="5C5B5A"/>
            </a:gs>
            <a:gs pos="86000">
              <a:srgbClr val="181818"/>
            </a:gs>
            <a:gs pos="98000">
              <a:schemeClr val="tx1">
                <a:lumMod val="85000"/>
                <a:lumOff val="15000"/>
              </a:schemeClr>
            </a:gs>
            <a:gs pos="28000">
              <a:srgbClr val="151515"/>
            </a:gs>
            <a:gs pos="100000">
              <a:srgbClr val="92908D"/>
            </a:gs>
            <a:gs pos="87000">
              <a:srgbClr val="6C6A67"/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F4C5E7E-027C-4883-ABED-DEAFAEA8B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Need for a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Recommendation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 Engine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414FC1-6682-4A90-8EED-34DCA28E612F}"/>
              </a:ext>
            </a:extLst>
          </p:cNvPr>
          <p:cNvSpPr/>
          <p:nvPr/>
        </p:nvSpPr>
        <p:spPr>
          <a:xfrm>
            <a:off x="-301" y="1764941"/>
            <a:ext cx="563172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AHG has been selling bikes online over the last 4 years. Last year they introduced clothes and accessories as new categories online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Online sales are account for 1/3</a:t>
            </a:r>
            <a:r>
              <a:rPr lang="en-US" baseline="30000" dirty="0">
                <a:solidFill>
                  <a:schemeClr val="bg1">
                    <a:lumMod val="95000"/>
                  </a:schemeClr>
                </a:solidFill>
              </a:rPr>
              <a:t>rd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of the Net Revenue and 11.8 million net profit</a:t>
            </a:r>
          </a:p>
          <a:p>
            <a:pPr marL="4572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key focus now is to increase each customer basket value and in turn, increase the revenue and profits from the online channel</a:t>
            </a:r>
          </a:p>
          <a:p>
            <a:pPr marL="4572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tool will be able to search for a recommendation list based on a specified user, such that: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Input: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customer ID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Returns: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ranked list of items (product IDs), that the user is most likely to want to put in his/her (empty) “basket”</a:t>
            </a:r>
          </a:p>
        </p:txBody>
      </p:sp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088C6B4B-351B-4641-A7C5-1D9C71F52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4411" y="1281999"/>
            <a:ext cx="4960442" cy="370793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ED0129-5243-4A7E-B078-67824215DF9D}"/>
              </a:ext>
            </a:extLst>
          </p:cNvPr>
          <p:cNvSpPr txBox="1"/>
          <p:nvPr/>
        </p:nvSpPr>
        <p:spPr>
          <a:xfrm>
            <a:off x="8633998" y="4789874"/>
            <a:ext cx="242085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NG" sz="700">
                <a:solidFill>
                  <a:srgbClr val="FFFFFF"/>
                </a:solidFill>
                <a:hlinkClick r:id="rId3" tooltip="https://commons.wikimedia.org/wiki/File:ChelseaMAMarketBasketInterior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NG" sz="700">
                <a:solidFill>
                  <a:srgbClr val="FFFFFF"/>
                </a:solidFill>
              </a:rPr>
              <a:t> by Unknown Author is licensed under </a:t>
            </a:r>
            <a:r>
              <a:rPr lang="en-NG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NG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044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2000">
              <a:schemeClr val="tx1">
                <a:lumMod val="85000"/>
                <a:lumOff val="15000"/>
              </a:schemeClr>
            </a:gs>
            <a:gs pos="100000">
              <a:srgbClr val="383736"/>
            </a:gs>
            <a:gs pos="96000">
              <a:srgbClr val="4C4B49"/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</p:txBody>
      </p:sp>
      <p:graphicFrame>
        <p:nvGraphicFramePr>
          <p:cNvPr id="32" name="Content Placeholder 4">
            <a:extLst>
              <a:ext uri="{FF2B5EF4-FFF2-40B4-BE49-F238E27FC236}">
                <a16:creationId xmlns:a16="http://schemas.microsoft.com/office/drawing/2014/main" id="{BB695D97-A149-49EF-9452-A487606EA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152609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6344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5000">
              <a:schemeClr val="tx1">
                <a:lumMod val="95000"/>
                <a:lumOff val="5000"/>
              </a:schemeClr>
            </a:gs>
            <a:gs pos="100000">
              <a:srgbClr val="383736"/>
            </a:gs>
            <a:gs pos="96000">
              <a:srgbClr val="4C4B49"/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Recommendation Engine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AFF3E-1870-408D-9AF2-E28BC3105412}"/>
              </a:ext>
            </a:extLst>
          </p:cNvPr>
          <p:cNvSpPr/>
          <p:nvPr/>
        </p:nvSpPr>
        <p:spPr>
          <a:xfrm>
            <a:off x="1613365" y="1853754"/>
            <a:ext cx="96032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80% of data set was used to training the model and 20% for test.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Alternating Least Square (ALS) is a matrix factorization algorithm and it runs itself in a parallel fashion. ALS uses 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L2 regularization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 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ALS minimizes 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two loss functions alternatively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; It first holds user matrix fixed and runs gradient descent with item matrix; then it holds item matrix fixed and runs gradient descent with user matrix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Training data is used for model selection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For evaluating recommendation engines, the concept of RMSE was applied</a:t>
            </a:r>
          </a:p>
        </p:txBody>
      </p:sp>
    </p:spTree>
    <p:extLst>
      <p:ext uri="{BB962C8B-B14F-4D97-AF65-F5344CB8AC3E}">
        <p14:creationId xmlns:p14="http://schemas.microsoft.com/office/powerpoint/2010/main" val="188015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4EE505-DBF7-4EFF-A522-D2483AAC3D52}"/>
              </a:ext>
            </a:extLst>
          </p:cNvPr>
          <p:cNvSpPr txBox="1"/>
          <p:nvPr/>
        </p:nvSpPr>
        <p:spPr>
          <a:xfrm>
            <a:off x="35471" y="732583"/>
            <a:ext cx="3241820" cy="4431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Adventure Hardware group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2C9BF7-912C-436D-AD9D-35260DEC8A6F}"/>
              </a:ext>
            </a:extLst>
          </p:cNvPr>
          <p:cNvSpPr txBox="1"/>
          <p:nvPr/>
        </p:nvSpPr>
        <p:spPr>
          <a:xfrm>
            <a:off x="4190460" y="1030994"/>
            <a:ext cx="9788744" cy="4431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Dashboard .  Recommendation Engine  .  Predictive Model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00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5000">
              <a:schemeClr val="tx1">
                <a:lumMod val="95000"/>
                <a:lumOff val="5000"/>
              </a:schemeClr>
            </a:gs>
            <a:gs pos="100000">
              <a:srgbClr val="383736"/>
            </a:gs>
            <a:gs pos="96000">
              <a:srgbClr val="4C4B49"/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6AFF3E-1870-408D-9AF2-E28BC3105412}"/>
              </a:ext>
            </a:extLst>
          </p:cNvPr>
          <p:cNvSpPr/>
          <p:nvPr/>
        </p:nvSpPr>
        <p:spPr>
          <a:xfrm>
            <a:off x="1613365" y="1853754"/>
            <a:ext cx="9603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80% of data set was used to training the model and 20% for test.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657EC5-C998-450A-AA45-DACC17610F8C}"/>
              </a:ext>
            </a:extLst>
          </p:cNvPr>
          <p:cNvSpPr txBox="1"/>
          <p:nvPr/>
        </p:nvSpPr>
        <p:spPr>
          <a:xfrm>
            <a:off x="928915" y="28762"/>
            <a:ext cx="10595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Top 3 Customers with Average Recommendation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8D820-FCF1-4DC2-9897-44D99831F732}"/>
              </a:ext>
            </a:extLst>
          </p:cNvPr>
          <p:cNvSpPr txBox="1"/>
          <p:nvPr/>
        </p:nvSpPr>
        <p:spPr>
          <a:xfrm>
            <a:off x="1081315" y="181162"/>
            <a:ext cx="10595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Top 3 Customers with Average Recommendation</a:t>
            </a:r>
            <a:endParaRPr lang="en-GB" sz="4000" dirty="0">
              <a:solidFill>
                <a:schemeClr val="bg1"/>
              </a:solidFill>
            </a:endParaRP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6983A5EB-EA81-4643-8134-1FF44FD00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184361"/>
              </p:ext>
            </p:extLst>
          </p:nvPr>
        </p:nvGraphicFramePr>
        <p:xfrm>
          <a:off x="1117288" y="846246"/>
          <a:ext cx="105954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857">
                  <a:extLst>
                    <a:ext uri="{9D8B030D-6E8A-4147-A177-3AD203B41FA5}">
                      <a16:colId xmlns:a16="http://schemas.microsoft.com/office/drawing/2014/main" val="2285100304"/>
                    </a:ext>
                  </a:extLst>
                </a:gridCol>
                <a:gridCol w="2648857">
                  <a:extLst>
                    <a:ext uri="{9D8B030D-6E8A-4147-A177-3AD203B41FA5}">
                      <a16:colId xmlns:a16="http://schemas.microsoft.com/office/drawing/2014/main" val="2398521796"/>
                    </a:ext>
                  </a:extLst>
                </a:gridCol>
                <a:gridCol w="3078942">
                  <a:extLst>
                    <a:ext uri="{9D8B030D-6E8A-4147-A177-3AD203B41FA5}">
                      <a16:colId xmlns:a16="http://schemas.microsoft.com/office/drawing/2014/main" val="3481441247"/>
                    </a:ext>
                  </a:extLst>
                </a:gridCol>
                <a:gridCol w="2218772">
                  <a:extLst>
                    <a:ext uri="{9D8B030D-6E8A-4147-A177-3AD203B41FA5}">
                      <a16:colId xmlns:a16="http://schemas.microsoft.com/office/drawing/2014/main" val="2698593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Customer 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Recon Product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Revenue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03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11000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 V. Hang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330,787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895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11001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Eugene L. Huang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550,007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645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11002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Ruben Torres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407,898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771685"/>
                  </a:ext>
                </a:extLst>
              </a:tr>
            </a:tbl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642D7402-EB77-4571-A650-883C78C380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2895608"/>
              </p:ext>
            </p:extLst>
          </p:nvPr>
        </p:nvGraphicFramePr>
        <p:xfrm>
          <a:off x="1117288" y="2329606"/>
          <a:ext cx="7636968" cy="3682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Thought Bubble: Cloud 25">
            <a:extLst>
              <a:ext uri="{FF2B5EF4-FFF2-40B4-BE49-F238E27FC236}">
                <a16:creationId xmlns:a16="http://schemas.microsoft.com/office/drawing/2014/main" id="{2B9441BE-7374-4EF2-813D-CE965F57F52C}"/>
              </a:ext>
            </a:extLst>
          </p:cNvPr>
          <p:cNvSpPr/>
          <p:nvPr/>
        </p:nvSpPr>
        <p:spPr>
          <a:xfrm rot="1395091">
            <a:off x="7516380" y="2782170"/>
            <a:ext cx="3590891" cy="2549502"/>
          </a:xfrm>
          <a:prstGeom prst="cloudCallou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With an Average of 34 product the revenue increased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835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7000">
              <a:schemeClr val="tx1">
                <a:lumMod val="95000"/>
                <a:lumOff val="5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4C5E7E-027C-4883-ABED-DEAFAEA8B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32" y="4921463"/>
            <a:ext cx="11747715" cy="551528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 </a:t>
            </a:r>
            <a:r>
              <a:rPr lang="en-US" sz="7300" dirty="0">
                <a:solidFill>
                  <a:schemeClr val="bg1"/>
                </a:solidFill>
              </a:rPr>
              <a:t>predictive model </a:t>
            </a:r>
          </a:p>
        </p:txBody>
      </p:sp>
      <p:pic>
        <p:nvPicPr>
          <p:cNvPr id="114" name="Graphic 113" descr="Closed Caption">
            <a:extLst>
              <a:ext uri="{FF2B5EF4-FFF2-40B4-BE49-F238E27FC236}">
                <a16:creationId xmlns:a16="http://schemas.microsoft.com/office/drawing/2014/main" id="{BF610D3D-F665-4B2D-95E0-3F31E4479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075" y="1660773"/>
            <a:ext cx="3652214" cy="30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08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27000">
              <a:schemeClr val="bg2">
                <a:lumMod val="10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 cap="all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+mj-ea"/>
                <a:cs typeface="+mj-cs"/>
              </a:rPr>
              <a:t>Churn model </a:t>
            </a:r>
            <a:br>
              <a:rPr lang="en-US" b="0" i="0" kern="1200" cap="all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b="0" i="0" kern="1200" cap="all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A39A706-F2EE-4D17-99F2-96253ED73A97}"/>
              </a:ext>
            </a:extLst>
          </p:cNvPr>
          <p:cNvPicPr/>
          <p:nvPr/>
        </p:nvPicPr>
        <p:blipFill>
          <a:blip r:embed="rId2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5846" y="944880"/>
            <a:ext cx="7132299" cy="5242559"/>
          </a:xfrm>
          <a:prstGeom prst="snip2DiagRect">
            <a:avLst/>
          </a:prstGeom>
          <a:solidFill>
            <a:schemeClr val="accent1"/>
          </a:solidFill>
          <a:ln w="88900" cap="sq">
            <a:solidFill>
              <a:schemeClr val="accent1"/>
            </a:solidFill>
            <a:miter lim="800000"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3359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7000">
              <a:schemeClr val="tx1">
                <a:lumMod val="95000"/>
                <a:lumOff val="5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085" y="124332"/>
            <a:ext cx="3539266" cy="4297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Churn model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Delay 3">
            <a:extLst>
              <a:ext uri="{FF2B5EF4-FFF2-40B4-BE49-F238E27FC236}">
                <a16:creationId xmlns:a16="http://schemas.microsoft.com/office/drawing/2014/main" id="{8F69A165-F65D-49EF-AA37-0D3E90760DC7}"/>
              </a:ext>
            </a:extLst>
          </p:cNvPr>
          <p:cNvSpPr/>
          <p:nvPr/>
        </p:nvSpPr>
        <p:spPr>
          <a:xfrm>
            <a:off x="4797309" y="2954277"/>
            <a:ext cx="2592339" cy="2041898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Churners(1) 30.3% (5608)</a:t>
            </a:r>
          </a:p>
        </p:txBody>
      </p:sp>
      <p:sp>
        <p:nvSpPr>
          <p:cNvPr id="5" name="Arrow: Left-Right-Up 4">
            <a:extLst>
              <a:ext uri="{FF2B5EF4-FFF2-40B4-BE49-F238E27FC236}">
                <a16:creationId xmlns:a16="http://schemas.microsoft.com/office/drawing/2014/main" id="{72FF0A1B-91ED-4289-BC31-65870DA08E99}"/>
              </a:ext>
            </a:extLst>
          </p:cNvPr>
          <p:cNvSpPr/>
          <p:nvPr/>
        </p:nvSpPr>
        <p:spPr>
          <a:xfrm>
            <a:off x="7411670" y="2021660"/>
            <a:ext cx="1546399" cy="2400352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Delay 5">
            <a:extLst>
              <a:ext uri="{FF2B5EF4-FFF2-40B4-BE49-F238E27FC236}">
                <a16:creationId xmlns:a16="http://schemas.microsoft.com/office/drawing/2014/main" id="{B7F4D7AD-45E1-42FE-9BDB-2621FA380EA1}"/>
              </a:ext>
            </a:extLst>
          </p:cNvPr>
          <p:cNvSpPr/>
          <p:nvPr/>
        </p:nvSpPr>
        <p:spPr>
          <a:xfrm>
            <a:off x="8850852" y="2710469"/>
            <a:ext cx="3340846" cy="2143287"/>
          </a:xfrm>
          <a:prstGeom prst="flowChartDelay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GB" sz="2800" dirty="0"/>
              <a:t>Non-Churners (0)</a:t>
            </a:r>
          </a:p>
          <a:p>
            <a:pPr algn="ctr">
              <a:spcAft>
                <a:spcPts val="600"/>
              </a:spcAft>
            </a:pPr>
            <a:r>
              <a:rPr lang="en-GB" sz="2800" dirty="0"/>
              <a:t>69.7% (12876)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9D6E89-3710-4F36-B780-F23C8DB333C3}"/>
              </a:ext>
            </a:extLst>
          </p:cNvPr>
          <p:cNvSpPr/>
          <p:nvPr/>
        </p:nvSpPr>
        <p:spPr>
          <a:xfrm>
            <a:off x="5437816" y="-20237"/>
            <a:ext cx="5429250" cy="2041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GB" sz="3600" dirty="0"/>
              <a:t>   All Customers 18484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2F5AA37-D274-48C1-8A25-DF9FAF12423D}"/>
              </a:ext>
            </a:extLst>
          </p:cNvPr>
          <p:cNvSpPr/>
          <p:nvPr/>
        </p:nvSpPr>
        <p:spPr>
          <a:xfrm>
            <a:off x="5852161" y="4983480"/>
            <a:ext cx="457196" cy="6705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AAF91DC5-D0C6-4304-906B-683C3FE35540}"/>
              </a:ext>
            </a:extLst>
          </p:cNvPr>
          <p:cNvSpPr/>
          <p:nvPr/>
        </p:nvSpPr>
        <p:spPr>
          <a:xfrm>
            <a:off x="4797309" y="5654040"/>
            <a:ext cx="4053543" cy="102108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impact the profitability of the business. The management needs quantifiable and timely metrics in order to tackle this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1378167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7000">
              <a:schemeClr val="tx1">
                <a:lumMod val="95000"/>
                <a:lumOff val="5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409" y="57575"/>
            <a:ext cx="3539266" cy="20853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 cap="all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+mj-ea"/>
                <a:cs typeface="+mj-cs"/>
              </a:rPr>
              <a:t>Churn model </a:t>
            </a:r>
            <a:br>
              <a:rPr lang="en-US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b="0" i="0" kern="1200" cap="all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A6566F7-967D-4A26-AAC1-B97DD9E333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5828383"/>
              </p:ext>
            </p:extLst>
          </p:nvPr>
        </p:nvGraphicFramePr>
        <p:xfrm>
          <a:off x="3903675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A picture containing cup, pan, standing&#10;&#10;Description automatically generated">
            <a:extLst>
              <a:ext uri="{FF2B5EF4-FFF2-40B4-BE49-F238E27FC236}">
                <a16:creationId xmlns:a16="http://schemas.microsoft.com/office/drawing/2014/main" id="{5B2B466B-A79A-4CE6-A3BE-BB09C8DA8DF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4409" y="1962996"/>
            <a:ext cx="3539266" cy="338624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sp>
        <p:nvSpPr>
          <p:cNvPr id="3" name="Plaque 2">
            <a:extLst>
              <a:ext uri="{FF2B5EF4-FFF2-40B4-BE49-F238E27FC236}">
                <a16:creationId xmlns:a16="http://schemas.microsoft.com/office/drawing/2014/main" id="{74B89EF2-3218-4C0D-84F2-C495A4E3D1F8}"/>
              </a:ext>
            </a:extLst>
          </p:cNvPr>
          <p:cNvSpPr/>
          <p:nvPr/>
        </p:nvSpPr>
        <p:spPr>
          <a:xfrm>
            <a:off x="1205355" y="3557391"/>
            <a:ext cx="1857375" cy="701457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Detect and block the leakage</a:t>
            </a:r>
            <a:endParaRPr lang="en-NG" sz="1200" dirty="0"/>
          </a:p>
        </p:txBody>
      </p:sp>
    </p:spTree>
    <p:extLst>
      <p:ext uri="{BB962C8B-B14F-4D97-AF65-F5344CB8AC3E}">
        <p14:creationId xmlns:p14="http://schemas.microsoft.com/office/powerpoint/2010/main" val="4088107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0000">
              <a:schemeClr val="bg2">
                <a:lumMod val="25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Exploratory Data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2B3BDD-6D6F-43CD-A927-D23BE93FA09C}"/>
              </a:ext>
            </a:extLst>
          </p:cNvPr>
          <p:cNvSpPr/>
          <p:nvPr/>
        </p:nvSpPr>
        <p:spPr>
          <a:xfrm>
            <a:off x="213360" y="2015733"/>
            <a:ext cx="4764745" cy="3790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The target variable is churn, where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zero is the customers who made purchases in the last 8 months (non-churner),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and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 is customers who did not (churner).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Features from the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DimCustomer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FactInternetSales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tables are identified to train the model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The following types of data are in the table – datetime, float,  integers and  objects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7AF83-6F49-424B-BA5D-C3E9C4920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46" y="1116345"/>
            <a:ext cx="3295911" cy="38661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853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RFM Calculation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5408C-480E-4FBF-8F82-775BD185519C}"/>
              </a:ext>
            </a:extLst>
          </p:cNvPr>
          <p:cNvSpPr txBox="1"/>
          <p:nvPr/>
        </p:nvSpPr>
        <p:spPr>
          <a:xfrm>
            <a:off x="5652731" y="880068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RECENCY</a:t>
            </a:r>
            <a:endParaRPr lang="en-NG" dirty="0">
              <a:solidFill>
                <a:schemeClr val="bg1"/>
              </a:solidFill>
            </a:endParaRP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21B0C36-ED50-4E07-B080-4C97659AE5C1}"/>
              </a:ext>
            </a:extLst>
          </p:cNvPr>
          <p:cNvSpPr txBox="1"/>
          <p:nvPr/>
        </p:nvSpPr>
        <p:spPr>
          <a:xfrm>
            <a:off x="5703477" y="3036477"/>
            <a:ext cx="785046" cy="7850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4290" tIns="34290" rIns="34290" bIns="34290" numCol="1" spcCol="1270" anchor="ctr" anchorCtr="0">
            <a:noAutofit/>
          </a:bodyPr>
          <a:lstStyle/>
          <a:p>
            <a:pPr lvl="0"/>
            <a:endParaRPr lang="en-GB" sz="5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A13C6B-5DE6-43C4-8EB6-5326AF40DB46}"/>
              </a:ext>
            </a:extLst>
          </p:cNvPr>
          <p:cNvSpPr txBox="1"/>
          <p:nvPr/>
        </p:nvSpPr>
        <p:spPr>
          <a:xfrm>
            <a:off x="9417589" y="623768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FREQUENCY</a:t>
            </a:r>
            <a:endParaRPr lang="en-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1A04B-51F0-42EE-9AB8-36A1A6E74108}"/>
              </a:ext>
            </a:extLst>
          </p:cNvPr>
          <p:cNvSpPr txBox="1"/>
          <p:nvPr/>
        </p:nvSpPr>
        <p:spPr>
          <a:xfrm>
            <a:off x="10540304" y="2720078"/>
            <a:ext cx="137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MONETARY</a:t>
            </a:r>
            <a:endParaRPr lang="en-NG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BDFC0E-4D00-41BD-8D6B-B4DBF3C56481}"/>
              </a:ext>
            </a:extLst>
          </p:cNvPr>
          <p:cNvSpPr/>
          <p:nvPr/>
        </p:nvSpPr>
        <p:spPr>
          <a:xfrm>
            <a:off x="5809935" y="4544649"/>
            <a:ext cx="685498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latin typeface="Century Gothic" panose="020B0502020202020204" pitchFamily="34" charset="0"/>
              </a:rPr>
              <a:t>RFM was used to get customer live time value:</a:t>
            </a:r>
          </a:p>
          <a:p>
            <a:pPr>
              <a:spcAft>
                <a:spcPts val="600"/>
              </a:spcAft>
            </a:pPr>
            <a:r>
              <a:rPr lang="en-GB" sz="2000" b="1" dirty="0">
                <a:latin typeface="Century Gothic" panose="020B0502020202020204" pitchFamily="34" charset="0"/>
              </a:rPr>
              <a:t>   - Recency = </a:t>
            </a:r>
            <a:r>
              <a:rPr lang="en-GB" sz="2000" b="1" dirty="0" err="1">
                <a:latin typeface="Century Gothic" panose="020B0502020202020204" pitchFamily="34" charset="0"/>
              </a:rPr>
              <a:t>Orderdate</a:t>
            </a:r>
            <a:endParaRPr lang="en-GB" sz="2000" b="1" dirty="0"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GB" sz="2000" b="1" dirty="0">
                <a:latin typeface="Century Gothic" panose="020B0502020202020204" pitchFamily="34" charset="0"/>
              </a:rPr>
              <a:t>   - Frequency = </a:t>
            </a:r>
            <a:r>
              <a:rPr lang="en-GB" sz="2000" b="1" dirty="0" err="1">
                <a:latin typeface="Century Gothic" panose="020B0502020202020204" pitchFamily="34" charset="0"/>
              </a:rPr>
              <a:t>OrderQuantity</a:t>
            </a:r>
            <a:endParaRPr lang="en-GB" sz="2000" b="1" dirty="0"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GB" sz="2000" b="1" dirty="0">
                <a:latin typeface="Century Gothic" panose="020B0502020202020204" pitchFamily="34" charset="0"/>
              </a:rPr>
              <a:t>   - Monetary = </a:t>
            </a:r>
            <a:r>
              <a:rPr lang="en-GB" sz="2000" b="1" dirty="0" err="1">
                <a:latin typeface="Century Gothic" panose="020B0502020202020204" pitchFamily="34" charset="0"/>
              </a:rPr>
              <a:t>TotalSum</a:t>
            </a:r>
            <a:endParaRPr lang="en-GB" sz="2000" b="1" dirty="0">
              <a:latin typeface="Century Gothic" panose="020B0502020202020204" pitchFamily="34" charset="0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01C4CF1-264D-417F-A21B-CD1B14D107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5930338"/>
              </p:ext>
            </p:extLst>
          </p:nvPr>
        </p:nvGraphicFramePr>
        <p:xfrm>
          <a:off x="5478959" y="-77175"/>
          <a:ext cx="6085091" cy="469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F863EDA-7A49-4D90-91C3-C5C997C625B2}"/>
              </a:ext>
            </a:extLst>
          </p:cNvPr>
          <p:cNvSpPr txBox="1"/>
          <p:nvPr/>
        </p:nvSpPr>
        <p:spPr>
          <a:xfrm>
            <a:off x="4680149" y="1786861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RECENCY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866185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7000">
              <a:schemeClr val="tx1">
                <a:lumMod val="85000"/>
                <a:lumOff val="15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704AD6-71EA-4C7C-94D1-D1EB7908C5F4}"/>
              </a:ext>
            </a:extLst>
          </p:cNvPr>
          <p:cNvSpPr txBox="1"/>
          <p:nvPr/>
        </p:nvSpPr>
        <p:spPr>
          <a:xfrm>
            <a:off x="1451580" y="804520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Customer Segmentation with K-Means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9B550F-244A-48C4-9C52-9DBF45998B81}"/>
              </a:ext>
            </a:extLst>
          </p:cNvPr>
          <p:cNvSpPr/>
          <p:nvPr/>
        </p:nvSpPr>
        <p:spPr>
          <a:xfrm>
            <a:off x="1451581" y="2015732"/>
            <a:ext cx="3526523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 we need to choose the optimized number, and the Elbow method is one of the solutions where we can get the hints.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Customers were segmented into three clusters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E5C3A81-FF77-4544-BDA0-3D15C7E63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1" r="-2" b="-2"/>
          <a:stretch/>
        </p:blipFill>
        <p:spPr bwMode="auto">
          <a:xfrm>
            <a:off x="6093926" y="1565968"/>
            <a:ext cx="4821551" cy="296692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173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1">
                <a:lumMod val="85000"/>
                <a:lumOff val="15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1D6C8A-7D1C-4D87-AF40-08AAB58A0952}"/>
              </a:ext>
            </a:extLst>
          </p:cNvPr>
          <p:cNvSpPr txBox="1"/>
          <p:nvPr/>
        </p:nvSpPr>
        <p:spPr>
          <a:xfrm>
            <a:off x="1451580" y="804520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Customer Segmentation with K-Means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2BC17C-965B-4407-A167-F5B354500BCA}"/>
              </a:ext>
            </a:extLst>
          </p:cNvPr>
          <p:cNvSpPr/>
          <p:nvPr/>
        </p:nvSpPr>
        <p:spPr>
          <a:xfrm>
            <a:off x="1451581" y="2015732"/>
            <a:ext cx="3526523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easy comparison of the RFM, snake map and heatmap was used 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Cluster 2 delivered the highest revenue which makes it more profitable.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915BD5-E71F-4F9E-AC00-5C61F524F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926" y="1367915"/>
            <a:ext cx="4821551" cy="336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402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6000">
              <a:srgbClr val="34312D"/>
            </a:gs>
            <a:gs pos="93000">
              <a:srgbClr val="504D49"/>
            </a:gs>
            <a:gs pos="77000">
              <a:schemeClr val="bg2">
                <a:lumMod val="10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4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16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Exploratory Data Analysis</a:t>
            </a:r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D0153-9E46-4676-ABC0-1F150B22A3BF}"/>
              </a:ext>
            </a:extLst>
          </p:cNvPr>
          <p:cNvSpPr txBox="1"/>
          <p:nvPr/>
        </p:nvSpPr>
        <p:spPr>
          <a:xfrm>
            <a:off x="1451579" y="2015732"/>
            <a:ext cx="5550357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A0481-4899-4EEB-84B6-A62D414713C3}"/>
              </a:ext>
            </a:extLst>
          </p:cNvPr>
          <p:cNvPicPr/>
          <p:nvPr/>
        </p:nvPicPr>
        <p:blipFill>
          <a:blip r:embed="rId2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76803" y="0"/>
            <a:ext cx="4578036" cy="297301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A22841-946E-4B54-AEC2-27D0D6D16D88}"/>
              </a:ext>
            </a:extLst>
          </p:cNvPr>
          <p:cNvPicPr/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73592" y="3145402"/>
            <a:ext cx="4825088" cy="2969648"/>
          </a:xfrm>
          <a:prstGeom prst="rect">
            <a:avLst/>
          </a:prstGeom>
          <a:noFill/>
        </p:spPr>
      </p:pic>
      <p:pic>
        <p:nvPicPr>
          <p:cNvPr id="32" name="Picture 20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22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7A542132-A5AD-4D4E-B292-8DE8169261A5}"/>
              </a:ext>
            </a:extLst>
          </p:cNvPr>
          <p:cNvSpPr/>
          <p:nvPr/>
        </p:nvSpPr>
        <p:spPr>
          <a:xfrm>
            <a:off x="1691640" y="1853754"/>
            <a:ext cx="5309993" cy="144843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yearly income is one of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determinant of churners  the propensity to churn is more with customers with 60,000 yearly income</a:t>
            </a:r>
            <a:endParaRPr lang="en-NG" dirty="0"/>
          </a:p>
        </p:txBody>
      </p:sp>
      <p:sp>
        <p:nvSpPr>
          <p:cNvPr id="12" name="Scroll: Vertical 11">
            <a:extLst>
              <a:ext uri="{FF2B5EF4-FFF2-40B4-BE49-F238E27FC236}">
                <a16:creationId xmlns:a16="http://schemas.microsoft.com/office/drawing/2014/main" id="{EE9EC895-18B9-4162-BEB7-113E16392B35}"/>
              </a:ext>
            </a:extLst>
          </p:cNvPr>
          <p:cNvSpPr/>
          <p:nvPr/>
        </p:nvSpPr>
        <p:spPr>
          <a:xfrm>
            <a:off x="1264920" y="3873230"/>
            <a:ext cx="6071814" cy="1143000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Most customers are in the age group of 30 to 50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359724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205" y="804519"/>
            <a:ext cx="3241820" cy="4431360"/>
          </a:xfrm>
        </p:spPr>
        <p:txBody>
          <a:bodyPr anchor="ctr">
            <a:normAutofit/>
          </a:bodyPr>
          <a:lstStyle/>
          <a:p>
            <a:r>
              <a:rPr lang="en-US" dirty="0"/>
              <a:t>Table of Content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090F870-FA11-4496-B790-81479BDCCF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6460414"/>
              </p:ext>
            </p:extLst>
          </p:nvPr>
        </p:nvGraphicFramePr>
        <p:xfrm>
          <a:off x="4637088" y="804863"/>
          <a:ext cx="6103937" cy="4430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D4616CA7-CA6B-4ECB-BB0D-5F39636A78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724400" y="2452687"/>
            <a:ext cx="27432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25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6000">
              <a:srgbClr val="34312D"/>
            </a:gs>
            <a:gs pos="93000">
              <a:srgbClr val="504D49"/>
            </a:gs>
            <a:gs pos="77000">
              <a:schemeClr val="bg2">
                <a:lumMod val="10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Exploratory Data Analysis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831518-1B41-4FC8-A112-50AC6DB13177}"/>
              </a:ext>
            </a:extLst>
          </p:cNvPr>
          <p:cNvPicPr/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76567"/>
            <a:ext cx="5486400" cy="272415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7D6025-3184-4603-BA9F-B041B021EBD2}"/>
              </a:ext>
            </a:extLst>
          </p:cNvPr>
          <p:cNvPicPr/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281706"/>
            <a:ext cx="5486400" cy="2771775"/>
          </a:xfrm>
          <a:prstGeom prst="rect">
            <a:avLst/>
          </a:prstGeom>
          <a:gradFill>
            <a:gsLst>
              <a:gs pos="53000">
                <a:srgbClr val="34312D"/>
              </a:gs>
              <a:gs pos="93000">
                <a:srgbClr val="504D49"/>
              </a:gs>
              <a:gs pos="77000">
                <a:schemeClr val="bg2">
                  <a:lumMod val="10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  <a:ln>
            <a:noFill/>
          </a:ln>
        </p:spPr>
      </p:pic>
      <p:graphicFrame>
        <p:nvGraphicFramePr>
          <p:cNvPr id="35" name="TextBox 5">
            <a:extLst>
              <a:ext uri="{FF2B5EF4-FFF2-40B4-BE49-F238E27FC236}">
                <a16:creationId xmlns:a16="http://schemas.microsoft.com/office/drawing/2014/main" id="{97118F57-E6D1-4B0F-A0E2-CB400CDD5B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6484437"/>
              </p:ext>
            </p:extLst>
          </p:nvPr>
        </p:nvGraphicFramePr>
        <p:xfrm>
          <a:off x="1173481" y="2015732"/>
          <a:ext cx="5828456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8890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2000">
              <a:srgbClr val="34312D"/>
            </a:gs>
            <a:gs pos="93000">
              <a:srgbClr val="504D49"/>
            </a:gs>
            <a:gs pos="83000">
              <a:schemeClr val="bg2">
                <a:lumMod val="10000"/>
              </a:schemeClr>
            </a:gs>
            <a:gs pos="76000">
              <a:schemeClr val="tx1">
                <a:lumMod val="95000"/>
                <a:lumOff val="5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Data Splitting</a:t>
            </a:r>
            <a:br>
              <a:rPr lang="en-US" dirty="0"/>
            </a:b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EA1E4-8BF5-4E2D-AE86-75FB5B863936}"/>
              </a:ext>
            </a:extLst>
          </p:cNvPr>
          <p:cNvSpPr txBox="1"/>
          <p:nvPr/>
        </p:nvSpPr>
        <p:spPr>
          <a:xfrm>
            <a:off x="3956700" y="2066703"/>
            <a:ext cx="313733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Total Customer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9F6166-CA01-4352-8D22-ED052B76CA73}"/>
              </a:ext>
            </a:extLst>
          </p:cNvPr>
          <p:cNvSpPr/>
          <p:nvPr/>
        </p:nvSpPr>
        <p:spPr>
          <a:xfrm>
            <a:off x="4905950" y="2389351"/>
            <a:ext cx="25840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This is the total number of customers </a:t>
            </a:r>
            <a:r>
              <a:rPr lang="en-US" altLang="ko-KR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. </a:t>
            </a:r>
          </a:p>
        </p:txBody>
      </p:sp>
      <p:sp>
        <p:nvSpPr>
          <p:cNvPr id="8" name="Oval 2">
            <a:extLst>
              <a:ext uri="{FF2B5EF4-FFF2-40B4-BE49-F238E27FC236}">
                <a16:creationId xmlns:a16="http://schemas.microsoft.com/office/drawing/2014/main" id="{7D3D252F-7D9D-4D77-8C9F-D03B8671355E}"/>
              </a:ext>
            </a:extLst>
          </p:cNvPr>
          <p:cNvSpPr/>
          <p:nvPr/>
        </p:nvSpPr>
        <p:spPr>
          <a:xfrm>
            <a:off x="4263241" y="1921882"/>
            <a:ext cx="4609776" cy="422295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0DFD36-F087-4391-815B-F724E3CF9B25}"/>
              </a:ext>
            </a:extLst>
          </p:cNvPr>
          <p:cNvSpPr/>
          <p:nvPr/>
        </p:nvSpPr>
        <p:spPr>
          <a:xfrm>
            <a:off x="6331873" y="3916629"/>
            <a:ext cx="880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18,484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DB82C-F1F2-405C-91AE-BCD4BAD4854E}"/>
              </a:ext>
            </a:extLst>
          </p:cNvPr>
          <p:cNvSpPr txBox="1"/>
          <p:nvPr/>
        </p:nvSpPr>
        <p:spPr>
          <a:xfrm>
            <a:off x="7810691" y="2354487"/>
            <a:ext cx="7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6,438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95A682-E705-4A9A-8E04-AD6D77811495}"/>
              </a:ext>
            </a:extLst>
          </p:cNvPr>
          <p:cNvSpPr txBox="1"/>
          <p:nvPr/>
        </p:nvSpPr>
        <p:spPr>
          <a:xfrm>
            <a:off x="6849020" y="5528177"/>
            <a:ext cx="788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5,608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51469B-12CB-46F1-A3AD-4056E58BEA81}"/>
              </a:ext>
            </a:extLst>
          </p:cNvPr>
          <p:cNvSpPr txBox="1"/>
          <p:nvPr/>
        </p:nvSpPr>
        <p:spPr>
          <a:xfrm>
            <a:off x="4274203" y="3923509"/>
            <a:ext cx="101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12,876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BD45CE-3B28-4CC4-AA1B-5ED2517A88F1}"/>
              </a:ext>
            </a:extLst>
          </p:cNvPr>
          <p:cNvSpPr/>
          <p:nvPr/>
        </p:nvSpPr>
        <p:spPr>
          <a:xfrm>
            <a:off x="9038528" y="2347535"/>
            <a:ext cx="2330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Hold Out Data/ Test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0A40C-0087-40F1-9557-15440A307E17}"/>
              </a:ext>
            </a:extLst>
          </p:cNvPr>
          <p:cNvSpPr/>
          <p:nvPr/>
        </p:nvSpPr>
        <p:spPr>
          <a:xfrm>
            <a:off x="8802502" y="2723819"/>
            <a:ext cx="33590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50% of Non-Churners dataset. This is what would be used for testing  and 50% also for scoring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0B3BEE-5043-48E1-B097-AD23CEF16F90}"/>
              </a:ext>
            </a:extLst>
          </p:cNvPr>
          <p:cNvSpPr/>
          <p:nvPr/>
        </p:nvSpPr>
        <p:spPr>
          <a:xfrm>
            <a:off x="7973678" y="5343511"/>
            <a:ext cx="119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Churners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EEA9AA-2CF4-4A81-8D9F-39482B8904E2}"/>
              </a:ext>
            </a:extLst>
          </p:cNvPr>
          <p:cNvSpPr/>
          <p:nvPr/>
        </p:nvSpPr>
        <p:spPr>
          <a:xfrm>
            <a:off x="7871758" y="5769980"/>
            <a:ext cx="2873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30.3% of the whole dataset. 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1F4ABC-7CA8-4168-B2DB-AABE0AE98230}"/>
              </a:ext>
            </a:extLst>
          </p:cNvPr>
          <p:cNvSpPr/>
          <p:nvPr/>
        </p:nvSpPr>
        <p:spPr>
          <a:xfrm>
            <a:off x="2625887" y="3647149"/>
            <a:ext cx="1330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Train Data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621B9F-92F9-4AAF-8C33-52FC9390549A}"/>
              </a:ext>
            </a:extLst>
          </p:cNvPr>
          <p:cNvSpPr/>
          <p:nvPr/>
        </p:nvSpPr>
        <p:spPr>
          <a:xfrm>
            <a:off x="545106" y="4016481"/>
            <a:ext cx="36987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This is the combination of 50% of Non-Churners and 30.3% of Churners  making up for our train dataset</a:t>
            </a:r>
            <a:endParaRPr lang="en-NG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8F5BCC5-CFC2-412B-AB1E-94FCADFC7CA9}"/>
              </a:ext>
            </a:extLst>
          </p:cNvPr>
          <p:cNvSpPr/>
          <p:nvPr/>
        </p:nvSpPr>
        <p:spPr>
          <a:xfrm rot="14775459">
            <a:off x="4078046" y="3232019"/>
            <a:ext cx="1456017" cy="1568923"/>
          </a:xfrm>
          <a:prstGeom prst="arc">
            <a:avLst>
              <a:gd name="adj1" fmla="val 14432850"/>
              <a:gd name="adj2" fmla="val 19513857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D3841CDF-7C0E-404C-AF9C-C3E8D3599816}"/>
              </a:ext>
            </a:extLst>
          </p:cNvPr>
          <p:cNvSpPr/>
          <p:nvPr/>
        </p:nvSpPr>
        <p:spPr>
          <a:xfrm rot="529146">
            <a:off x="7611539" y="1747136"/>
            <a:ext cx="1458703" cy="1458703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325423FE-92D3-4007-94A0-B7A9D5740457}"/>
              </a:ext>
            </a:extLst>
          </p:cNvPr>
          <p:cNvSpPr/>
          <p:nvPr/>
        </p:nvSpPr>
        <p:spPr>
          <a:xfrm rot="18000000">
            <a:off x="5985640" y="2954516"/>
            <a:ext cx="1558489" cy="1656420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C4E70359-C637-4DF9-A9A4-3F77E8307874}"/>
              </a:ext>
            </a:extLst>
          </p:cNvPr>
          <p:cNvSpPr/>
          <p:nvPr/>
        </p:nvSpPr>
        <p:spPr>
          <a:xfrm rot="5601871">
            <a:off x="6488753" y="4765275"/>
            <a:ext cx="1456017" cy="1568923"/>
          </a:xfrm>
          <a:prstGeom prst="arc">
            <a:avLst>
              <a:gd name="adj1" fmla="val 14432850"/>
              <a:gd name="adj2" fmla="val 19513857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758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5000">
              <a:schemeClr val="tx1">
                <a:lumMod val="95000"/>
                <a:lumOff val="5000"/>
              </a:schemeClr>
            </a:gs>
            <a:gs pos="100000">
              <a:srgbClr val="383736"/>
            </a:gs>
            <a:gs pos="96000">
              <a:srgbClr val="4C4B49"/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180" y="116962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Variable Selection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39A895-35E5-4BAD-B41E-475399579BB8}"/>
              </a:ext>
            </a:extLst>
          </p:cNvPr>
          <p:cNvSpPr/>
          <p:nvPr/>
        </p:nvSpPr>
        <p:spPr>
          <a:xfrm>
            <a:off x="3146155" y="2372131"/>
            <a:ext cx="2727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95000"/>
                  </a:schemeClr>
                </a:solidFill>
                <a:latin typeface="Helvetica Neue"/>
              </a:rPr>
              <a:t>Weight of evidence and Information Value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DB391-5505-4338-BDF1-4CAF0A96543C}"/>
              </a:ext>
            </a:extLst>
          </p:cNvPr>
          <p:cNvSpPr/>
          <p:nvPr/>
        </p:nvSpPr>
        <p:spPr>
          <a:xfrm>
            <a:off x="6416291" y="2311545"/>
            <a:ext cx="2913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95000"/>
                  </a:schemeClr>
                </a:solidFill>
                <a:latin typeface="Helvetica Neue"/>
              </a:rPr>
              <a:t>Variable Importance using Random Forest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D00739-F893-4766-8D87-75B60CE7F29A}"/>
              </a:ext>
            </a:extLst>
          </p:cNvPr>
          <p:cNvSpPr/>
          <p:nvPr/>
        </p:nvSpPr>
        <p:spPr>
          <a:xfrm>
            <a:off x="1850422" y="3358413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b="1" dirty="0">
                <a:solidFill>
                  <a:srgbClr val="000000"/>
                </a:solidFill>
                <a:latin typeface="Helvetica Neue"/>
              </a:rPr>
              <a:t>L1 feature selection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69B52E-9796-4519-A717-E5AF7428DEB6}"/>
              </a:ext>
            </a:extLst>
          </p:cNvPr>
          <p:cNvSpPr/>
          <p:nvPr/>
        </p:nvSpPr>
        <p:spPr>
          <a:xfrm>
            <a:off x="1" y="3719457"/>
            <a:ext cx="44278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We are going to use regularisation to add penalty in every parameters in the machine learning model, the reason for this is to eliminate overfitting in the model</a:t>
            </a:r>
            <a:endParaRPr lang="en-NG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F8C6F1-9007-403D-B312-3422247FCDFA}"/>
              </a:ext>
            </a:extLst>
          </p:cNvPr>
          <p:cNvSpPr/>
          <p:nvPr/>
        </p:nvSpPr>
        <p:spPr>
          <a:xfrm>
            <a:off x="2700968" y="480865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b="1" dirty="0">
                <a:solidFill>
                  <a:srgbClr val="000000"/>
                </a:solidFill>
                <a:latin typeface="Helvetica Neue"/>
              </a:rPr>
              <a:t>Chi Square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115FBA-434A-4F4F-BF4D-69AE75D0CD79}"/>
              </a:ext>
            </a:extLst>
          </p:cNvPr>
          <p:cNvSpPr/>
          <p:nvPr/>
        </p:nvSpPr>
        <p:spPr>
          <a:xfrm>
            <a:off x="-164540" y="5216366"/>
            <a:ext cx="68048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We will use chi square to determine which of the features are very relevant to the outcome that will be predicted and remove those that are unimportant for this model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C9E52B-4B67-4FF8-BDA2-490E7F89FA31}"/>
              </a:ext>
            </a:extLst>
          </p:cNvPr>
          <p:cNvSpPr/>
          <p:nvPr/>
        </p:nvSpPr>
        <p:spPr>
          <a:xfrm>
            <a:off x="7927286" y="4103224"/>
            <a:ext cx="4264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Helvetica Neue"/>
              </a:rPr>
              <a:t>Variable Importance using </a:t>
            </a:r>
            <a:r>
              <a:rPr lang="en-GB" b="1" dirty="0" err="1">
                <a:solidFill>
                  <a:srgbClr val="000000"/>
                </a:solidFill>
                <a:latin typeface="Helvetica Neue"/>
              </a:rPr>
              <a:t>Extratrees</a:t>
            </a:r>
            <a:r>
              <a:rPr lang="en-GB" b="1" dirty="0">
                <a:solidFill>
                  <a:srgbClr val="000000"/>
                </a:solidFill>
                <a:latin typeface="Helvetica Neue"/>
              </a:rPr>
              <a:t> Classifier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DE9321-E7DD-4A40-8A19-CD2D02C3EDB4}"/>
              </a:ext>
            </a:extLst>
          </p:cNvPr>
          <p:cNvSpPr/>
          <p:nvPr/>
        </p:nvSpPr>
        <p:spPr>
          <a:xfrm>
            <a:off x="7117754" y="4952844"/>
            <a:ext cx="53170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Extratrees</a:t>
            </a:r>
            <a:r>
              <a:rPr lang="en-GB" sz="16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 classifier perform similarly to </a:t>
            </a:r>
            <a:r>
              <a:rPr lang="en-GB" sz="1600" b="1" dirty="0" err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RandomForest</a:t>
            </a:r>
            <a:r>
              <a:rPr lang="en-GB" sz="16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, the only major difference is the level of variance, of course </a:t>
            </a:r>
            <a:r>
              <a:rPr lang="en-GB" sz="1600" b="1" dirty="0" err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extratrees</a:t>
            </a:r>
            <a:r>
              <a:rPr lang="en-GB" sz="16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 show the lowest variance.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D09044-F90D-4CF5-B6EF-BC44DDB6DAB2}"/>
              </a:ext>
            </a:extLst>
          </p:cNvPr>
          <p:cNvSpPr txBox="1"/>
          <p:nvPr/>
        </p:nvSpPr>
        <p:spPr>
          <a:xfrm>
            <a:off x="8338137" y="3419968"/>
            <a:ext cx="3499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b="1" i="0" dirty="0">
                <a:solidFill>
                  <a:srgbClr val="000000"/>
                </a:solidFill>
                <a:effectLst/>
                <a:latin typeface="Helvetica Neue"/>
              </a:rPr>
              <a:t>Recursive Feature Elimination</a:t>
            </a:r>
          </a:p>
        </p:txBody>
      </p:sp>
      <p:sp>
        <p:nvSpPr>
          <p:cNvPr id="15" name="Star: 6 Points 14">
            <a:extLst>
              <a:ext uri="{FF2B5EF4-FFF2-40B4-BE49-F238E27FC236}">
                <a16:creationId xmlns:a16="http://schemas.microsoft.com/office/drawing/2014/main" id="{2D2D3550-7F88-431B-8C83-558C77D233B8}"/>
              </a:ext>
            </a:extLst>
          </p:cNvPr>
          <p:cNvSpPr/>
          <p:nvPr/>
        </p:nvSpPr>
        <p:spPr>
          <a:xfrm>
            <a:off x="4427887" y="2905419"/>
            <a:ext cx="3499399" cy="2714466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851753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5000">
              <a:schemeClr val="tx1">
                <a:lumMod val="95000"/>
                <a:lumOff val="5000"/>
              </a:schemeClr>
            </a:gs>
            <a:gs pos="100000">
              <a:srgbClr val="383736"/>
            </a:gs>
            <a:gs pos="96000">
              <a:srgbClr val="4C4B49"/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Model selection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C2719DF-2669-4635-8B37-4629FDC53C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24221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D42C0F0-BF0A-41CB-B953-5AA5FC537072}"/>
              </a:ext>
            </a:extLst>
          </p:cNvPr>
          <p:cNvSpPr/>
          <p:nvPr/>
        </p:nvSpPr>
        <p:spPr>
          <a:xfrm>
            <a:off x="5884190" y="369346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model with the best accuracy will be selected,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RandomForestClassifer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has 99.40% accuracy which makes it the model for the project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 descr="A picture containing sitting, green, monitor, holding&#10;&#10;Description automatically generated">
            <a:extLst>
              <a:ext uri="{FF2B5EF4-FFF2-40B4-BE49-F238E27FC236}">
                <a16:creationId xmlns:a16="http://schemas.microsoft.com/office/drawing/2014/main" id="{49736437-A060-448C-95A0-6995A556B1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706791" y="465097"/>
            <a:ext cx="1841943" cy="17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0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999692"/>
            </a:gs>
            <a:gs pos="63000">
              <a:schemeClr val="tx1">
                <a:lumMod val="85000"/>
                <a:lumOff val="15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11587617-1CD9-4BB4-8FDB-02547523F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2359BEA-F467-446B-9ED2-7DE4AE394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4C5E7E-027C-4883-ABED-DEAFAEA8B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441" y="4459039"/>
            <a:ext cx="10561320" cy="551528"/>
          </a:xfrm>
        </p:spPr>
        <p:txBody>
          <a:bodyPr vert="horz" lIns="91440" tIns="45720" rIns="91440" bIns="0" rtlCol="0" anchor="b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CUSTOMERCIAL RECOMMENDATION/BUSINESS IMPACT </a:t>
            </a:r>
          </a:p>
        </p:txBody>
      </p:sp>
      <p:pic>
        <p:nvPicPr>
          <p:cNvPr id="114" name="Graphic 113" descr="Closed Caption">
            <a:extLst>
              <a:ext uri="{FF2B5EF4-FFF2-40B4-BE49-F238E27FC236}">
                <a16:creationId xmlns:a16="http://schemas.microsoft.com/office/drawing/2014/main" id="{BF610D3D-F665-4B2D-95E0-3F31E4479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9330" y="643992"/>
            <a:ext cx="3652214" cy="3652214"/>
          </a:xfrm>
          <a:prstGeom prst="rect">
            <a:avLst/>
          </a:prstGeom>
        </p:spPr>
      </p:pic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7C4A58F-EDCB-42E6-BB21-2D410EF07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3" name="Picture 132">
            <a:extLst>
              <a:ext uri="{FF2B5EF4-FFF2-40B4-BE49-F238E27FC236}">
                <a16:creationId xmlns:a16="http://schemas.microsoft.com/office/drawing/2014/main" id="{CEF18BD6-B169-4CEE-BB3D-71DFD6A8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C253CD2-F713-407C-B979-22CDBA531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044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3000">
              <a:schemeClr val="tx1">
                <a:lumMod val="85000"/>
                <a:lumOff val="15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2F506880-507F-4D4B-801C-51CD3682F740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55503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Commercial Impact of Churn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7B25EB-8E7E-4A27-9DFF-3C8D2D50AA8E}"/>
              </a:ext>
            </a:extLst>
          </p:cNvPr>
          <p:cNvSpPr/>
          <p:nvPr/>
        </p:nvSpPr>
        <p:spPr>
          <a:xfrm>
            <a:off x="1451579" y="2015732"/>
            <a:ext cx="5550357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Customers scored – 6,438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Customers likely to churn – 2621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Customers likely to stay – 3,817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Average revenue per customer per year- £1,571</a:t>
            </a:r>
          </a:p>
          <a:p>
            <a:pPr marL="4572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Total revenue loss from customers likely to churn per year is 4,117,591</a:t>
            </a:r>
          </a:p>
        </p:txBody>
      </p:sp>
      <p:pic>
        <p:nvPicPr>
          <p:cNvPr id="11" name="Picture 10" descr="A picture containing toy, sign&#10;&#10;Description automatically generated">
            <a:extLst>
              <a:ext uri="{FF2B5EF4-FFF2-40B4-BE49-F238E27FC236}">
                <a16:creationId xmlns:a16="http://schemas.microsoft.com/office/drawing/2014/main" id="{2CD15751-5330-4BFA-8E74-0FC36021B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>
            <a:off x="7862993" y="791827"/>
            <a:ext cx="2491906" cy="2491906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F6A5E607-4A79-4225-8D0F-7E360FE98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44185" y="3138486"/>
            <a:ext cx="3333654" cy="24919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011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79000">
              <a:schemeClr val="tx1">
                <a:lumMod val="95000"/>
                <a:lumOff val="5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recommendation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147BC-4543-4E0D-9B67-94ECE5C8E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8687245" y="3383749"/>
            <a:ext cx="2790455" cy="2001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8D82C6-8A93-4BF5-BD87-551E48B329F8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sz="900">
                <a:hlinkClick r:id="rId3" tooltip="https://vimeo.com/145764291"/>
              </a:rPr>
              <a:t>This Photo</a:t>
            </a:r>
            <a:r>
              <a:rPr lang="en-NG" sz="900"/>
              <a:t> by Unknown Author is licensed under </a:t>
            </a:r>
            <a:r>
              <a:rPr lang="en-NG" sz="900">
                <a:hlinkClick r:id="rId4" tooltip="https://creativecommons.org/licenses/by/3.0/"/>
              </a:rPr>
              <a:t>CC BY</a:t>
            </a:r>
            <a:endParaRPr lang="en-NG" sz="900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F53F1095-5689-4370-9CB2-33F81D4D0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296100" y="6473115"/>
            <a:ext cx="2297150" cy="1531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EAF6F-CB4B-4725-B069-35B2C59257FC}"/>
              </a:ext>
            </a:extLst>
          </p:cNvPr>
          <p:cNvSpPr txBox="1"/>
          <p:nvPr/>
        </p:nvSpPr>
        <p:spPr>
          <a:xfrm>
            <a:off x="1102500" y="700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sz="900">
                <a:hlinkClick r:id="rId6" tooltip="https://www.quoteinspector.com/images/investing/hit-target/"/>
              </a:rPr>
              <a:t>This Photo</a:t>
            </a:r>
            <a:r>
              <a:rPr lang="en-NG" sz="900"/>
              <a:t> by Unknown Author is licensed under </a:t>
            </a:r>
            <a:r>
              <a:rPr lang="en-NG" sz="900">
                <a:hlinkClick r:id="rId7" tooltip="https://creativecommons.org/licenses/by-nd/3.0/"/>
              </a:rPr>
              <a:t>CC BY-ND</a:t>
            </a:r>
            <a:endParaRPr lang="en-NG" sz="9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B3B53D-0A1C-4062-AFD0-08C31DD81746}"/>
              </a:ext>
            </a:extLst>
          </p:cNvPr>
          <p:cNvGrpSpPr/>
          <p:nvPr/>
        </p:nvGrpSpPr>
        <p:grpSpPr>
          <a:xfrm>
            <a:off x="1451579" y="3737877"/>
            <a:ext cx="8256512" cy="514942"/>
            <a:chOff x="933736" y="3778154"/>
            <a:chExt cx="6518584" cy="514942"/>
          </a:xfrm>
        </p:grpSpPr>
        <p:sp>
          <p:nvSpPr>
            <p:cNvPr id="13" name="Chevron 2">
              <a:extLst>
                <a:ext uri="{FF2B5EF4-FFF2-40B4-BE49-F238E27FC236}">
                  <a16:creationId xmlns:a16="http://schemas.microsoft.com/office/drawing/2014/main" id="{8B413952-D3AB-451F-A87A-25514231D4D6}"/>
                </a:ext>
              </a:extLst>
            </p:cNvPr>
            <p:cNvSpPr/>
            <p:nvPr/>
          </p:nvSpPr>
          <p:spPr>
            <a:xfrm>
              <a:off x="933736" y="3778154"/>
              <a:ext cx="1434480" cy="51494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4" name="Chevron 37">
              <a:extLst>
                <a:ext uri="{FF2B5EF4-FFF2-40B4-BE49-F238E27FC236}">
                  <a16:creationId xmlns:a16="http://schemas.microsoft.com/office/drawing/2014/main" id="{9F583071-A16C-4D9C-BC20-A014E35FF99D}"/>
                </a:ext>
              </a:extLst>
            </p:cNvPr>
            <p:cNvSpPr/>
            <p:nvPr/>
          </p:nvSpPr>
          <p:spPr>
            <a:xfrm>
              <a:off x="2204762" y="3778154"/>
              <a:ext cx="1434480" cy="514942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5" name="Chevron 38">
              <a:extLst>
                <a:ext uri="{FF2B5EF4-FFF2-40B4-BE49-F238E27FC236}">
                  <a16:creationId xmlns:a16="http://schemas.microsoft.com/office/drawing/2014/main" id="{E7D05C0D-911B-417D-8CF2-EC3B80FF85F3}"/>
                </a:ext>
              </a:extLst>
            </p:cNvPr>
            <p:cNvSpPr/>
            <p:nvPr/>
          </p:nvSpPr>
          <p:spPr>
            <a:xfrm>
              <a:off x="3475788" y="3778154"/>
              <a:ext cx="1434480" cy="51494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6" name="Chevron 39">
              <a:extLst>
                <a:ext uri="{FF2B5EF4-FFF2-40B4-BE49-F238E27FC236}">
                  <a16:creationId xmlns:a16="http://schemas.microsoft.com/office/drawing/2014/main" id="{559D9AFE-7588-464A-8783-B957E41BFD0B}"/>
                </a:ext>
              </a:extLst>
            </p:cNvPr>
            <p:cNvSpPr/>
            <p:nvPr/>
          </p:nvSpPr>
          <p:spPr>
            <a:xfrm>
              <a:off x="4746814" y="3778154"/>
              <a:ext cx="1434480" cy="514942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7" name="Chevron 40">
              <a:extLst>
                <a:ext uri="{FF2B5EF4-FFF2-40B4-BE49-F238E27FC236}">
                  <a16:creationId xmlns:a16="http://schemas.microsoft.com/office/drawing/2014/main" id="{912FD8A7-1294-4137-A713-3859DD54C0DA}"/>
                </a:ext>
              </a:extLst>
            </p:cNvPr>
            <p:cNvSpPr/>
            <p:nvPr/>
          </p:nvSpPr>
          <p:spPr>
            <a:xfrm>
              <a:off x="6017840" y="3778154"/>
              <a:ext cx="1434480" cy="51494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FA16725-BBDF-4C07-B995-740D2EEB67F1}"/>
              </a:ext>
            </a:extLst>
          </p:cNvPr>
          <p:cNvSpPr txBox="1"/>
          <p:nvPr/>
        </p:nvSpPr>
        <p:spPr>
          <a:xfrm>
            <a:off x="38522" y="1983816"/>
            <a:ext cx="18360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Tightly integrate with marketing team aimed to lure customers with high propensity to churn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490584-B153-4651-91B9-7A8C36F0A908}"/>
              </a:ext>
            </a:extLst>
          </p:cNvPr>
          <p:cNvCxnSpPr>
            <a:cxnSpLocks/>
          </p:cNvCxnSpPr>
          <p:nvPr/>
        </p:nvCxnSpPr>
        <p:spPr>
          <a:xfrm>
            <a:off x="1524007" y="2981303"/>
            <a:ext cx="981133" cy="8661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2D7038D-C9E9-4454-8266-C988AA9ED006}"/>
              </a:ext>
            </a:extLst>
          </p:cNvPr>
          <p:cNvSpPr/>
          <p:nvPr/>
        </p:nvSpPr>
        <p:spPr>
          <a:xfrm>
            <a:off x="2266835" y="2148706"/>
            <a:ext cx="26182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schemeClr val="bg1"/>
                </a:solidFill>
              </a:rPr>
              <a:t>Upon identifying a potential churner, email/post a promotional voucher or discount coupon</a:t>
            </a:r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139EC4-6A64-4DF9-9591-233DA410FEF1}"/>
              </a:ext>
            </a:extLst>
          </p:cNvPr>
          <p:cNvCxnSpPr>
            <a:cxnSpLocks/>
          </p:cNvCxnSpPr>
          <p:nvPr/>
        </p:nvCxnSpPr>
        <p:spPr>
          <a:xfrm>
            <a:off x="4013754" y="2801092"/>
            <a:ext cx="1262749" cy="9295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01C01-3742-4DDB-8CC3-804B691E6850}"/>
              </a:ext>
            </a:extLst>
          </p:cNvPr>
          <p:cNvSpPr/>
          <p:nvPr/>
        </p:nvSpPr>
        <p:spPr>
          <a:xfrm>
            <a:off x="5387288" y="1964629"/>
            <a:ext cx="33877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Subject to improved result integrate recommendation on online retail platform to flag top three recommendation to each customers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8D22AF-CD18-49B2-8AEA-DA79AD4E2005}"/>
              </a:ext>
            </a:extLst>
          </p:cNvPr>
          <p:cNvCxnSpPr>
            <a:cxnSpLocks/>
          </p:cNvCxnSpPr>
          <p:nvPr/>
        </p:nvCxnSpPr>
        <p:spPr>
          <a:xfrm>
            <a:off x="6865675" y="2853196"/>
            <a:ext cx="1232521" cy="8774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F588920-49FF-44A0-AA29-C9267E533321}"/>
              </a:ext>
            </a:extLst>
          </p:cNvPr>
          <p:cNvSpPr/>
          <p:nvPr/>
        </p:nvSpPr>
        <p:spPr>
          <a:xfrm>
            <a:off x="748279" y="4573204"/>
            <a:ext cx="30371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Ask for feedback and recommendations on product range + specification from customer to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engage and revive them</a:t>
            </a:r>
            <a:endParaRPr lang="en-GB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E9AFCE-CA59-420B-80DA-88CA16312BFC}"/>
              </a:ext>
            </a:extLst>
          </p:cNvPr>
          <p:cNvCxnSpPr>
            <a:cxnSpLocks/>
          </p:cNvCxnSpPr>
          <p:nvPr/>
        </p:nvCxnSpPr>
        <p:spPr>
          <a:xfrm flipV="1">
            <a:off x="3521184" y="4241908"/>
            <a:ext cx="1364035" cy="8300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BAFB8AA-BA5C-4A29-BFE4-3DDD85420C90}"/>
              </a:ext>
            </a:extLst>
          </p:cNvPr>
          <p:cNvSpPr/>
          <p:nvPr/>
        </p:nvSpPr>
        <p:spPr>
          <a:xfrm>
            <a:off x="3882788" y="5146868"/>
            <a:ext cx="27372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Incentives, such as discounts and special offers, to those customers who were identified as likely to defect.</a:t>
            </a:r>
            <a:endParaRPr lang="en-NG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E29CB99-7CE9-4090-9672-871001CA656B}"/>
              </a:ext>
            </a:extLst>
          </p:cNvPr>
          <p:cNvCxnSpPr>
            <a:cxnSpLocks/>
          </p:cNvCxnSpPr>
          <p:nvPr/>
        </p:nvCxnSpPr>
        <p:spPr>
          <a:xfrm flipV="1">
            <a:off x="5393708" y="4227166"/>
            <a:ext cx="1323734" cy="10034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C85EDB1-6D62-4845-9695-ACCEEED41B0D}"/>
              </a:ext>
            </a:extLst>
          </p:cNvPr>
          <p:cNvSpPr txBox="1"/>
          <p:nvPr/>
        </p:nvSpPr>
        <p:spPr>
          <a:xfrm>
            <a:off x="1786969" y="3782317"/>
            <a:ext cx="788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better service &amp; surpass customers expectation. This key to prevent churning</a:t>
            </a:r>
            <a:endParaRPr lang="en-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E028DD-1E38-423C-8A6D-29A15D547DE9}"/>
              </a:ext>
            </a:extLst>
          </p:cNvPr>
          <p:cNvSpPr txBox="1"/>
          <p:nvPr/>
        </p:nvSpPr>
        <p:spPr>
          <a:xfrm>
            <a:off x="6709013" y="4964575"/>
            <a:ext cx="34801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Pay attention to complaints, target right audience, educate &amp; engage customers regularly</a:t>
            </a:r>
            <a:endParaRPr lang="en-NG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4B7C0F8-3344-4397-9868-3CD557BB2802}"/>
              </a:ext>
            </a:extLst>
          </p:cNvPr>
          <p:cNvCxnSpPr>
            <a:cxnSpLocks/>
          </p:cNvCxnSpPr>
          <p:nvPr/>
        </p:nvCxnSpPr>
        <p:spPr>
          <a:xfrm flipV="1">
            <a:off x="7455330" y="4197303"/>
            <a:ext cx="732427" cy="8114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161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1">
                <a:lumMod val="75000"/>
                <a:lumOff val="25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FD90B6B-534F-41D0-872E-B921344C7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5D5A75B-5814-448B-879F-480F4704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8938" y="1847088"/>
            <a:ext cx="28315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0AD8ECFB-1DB8-4AB8-B7B3-CB047D48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23" y="804520"/>
            <a:ext cx="2830940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657FFA-285B-4ADE-B092-BA6C566A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E77E5-68D2-40FB-8F6B-BC7A257F5915}"/>
              </a:ext>
            </a:extLst>
          </p:cNvPr>
          <p:cNvSpPr txBox="1"/>
          <p:nvPr/>
        </p:nvSpPr>
        <p:spPr>
          <a:xfrm>
            <a:off x="656624" y="2015732"/>
            <a:ext cx="2828026" cy="32875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 defTabSz="914400">
              <a:lnSpc>
                <a:spcPct val="120000"/>
              </a:lnSpc>
              <a:spcBef>
                <a:spcPts val="7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There will  be  great progress and quick positive change in market dynamics, penetration and revenue generation in online business as a results of analytic implemented (recommendation Engine &amp; predictive model).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EB306D-3875-4AC5-8780-4B590DD44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35CF080-135C-4F36-8C69-6E6EB1E4C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C2DD9DE-EDA4-425D-8658-5016A207D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A32706B-5EAB-48EA-BF49-11E623790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2668" y="1113052"/>
            <a:ext cx="2401546" cy="3865584"/>
          </a:xfrm>
          <a:prstGeom prst="rect">
            <a:avLst/>
          </a:prstGeom>
          <a:solidFill>
            <a:srgbClr val="FFFFFE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ign on a pole&#10;&#10;Description automatically generated">
            <a:extLst>
              <a:ext uri="{FF2B5EF4-FFF2-40B4-BE49-F238E27FC236}">
                <a16:creationId xmlns:a16="http://schemas.microsoft.com/office/drawing/2014/main" id="{2572EEC7-98AF-408E-A941-E6C1B29970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23374" y="2197109"/>
            <a:ext cx="2228674" cy="171329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7EDA035-F0D9-4973-955A-87954D03C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4231" y="1118341"/>
            <a:ext cx="3721692" cy="2217077"/>
          </a:xfrm>
          <a:prstGeom prst="rect">
            <a:avLst/>
          </a:prstGeom>
          <a:solidFill>
            <a:srgbClr val="FFFFFE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able, building, flower, tree&#10;&#10;Description automatically generated">
            <a:extLst>
              <a:ext uri="{FF2B5EF4-FFF2-40B4-BE49-F238E27FC236}">
                <a16:creationId xmlns:a16="http://schemas.microsoft.com/office/drawing/2014/main" id="{9B23B0E5-B82E-4831-BF08-7176F9C35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65107" y="1533884"/>
            <a:ext cx="3558953" cy="1387991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DCE480B-6F5D-4A71-B422-D761665B2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4481" y="3501649"/>
            <a:ext cx="1247322" cy="1479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95E8093-E015-4D16-A3D4-5F85B32FE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181" y="3502759"/>
            <a:ext cx="2301548" cy="1479758"/>
          </a:xfrm>
          <a:prstGeom prst="rect">
            <a:avLst/>
          </a:prstGeom>
          <a:solidFill>
            <a:srgbClr val="FFFFFE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19F3BA44-81B3-40B9-AB7C-5AD79C901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768829" y="3583458"/>
            <a:ext cx="1979649" cy="132141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29FB115-B9B9-47F7-8017-A0DC012D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02B14F-A70E-4626-8203-B51EC9BD2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77CA89-70AA-45B4-BBB3-0B9B91BE9F20}"/>
              </a:ext>
            </a:extLst>
          </p:cNvPr>
          <p:cNvSpPr txBox="1"/>
          <p:nvPr/>
        </p:nvSpPr>
        <p:spPr>
          <a:xfrm>
            <a:off x="9607639" y="6870700"/>
            <a:ext cx="258436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NG" sz="700">
                <a:solidFill>
                  <a:srgbClr val="FFFFFF"/>
                </a:solidFill>
                <a:hlinkClick r:id="rId3" tooltip="https://chrishildrew.wordpress.com/2014/04/17/teaching-and-learning-leader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NG" sz="700">
                <a:solidFill>
                  <a:srgbClr val="FFFFFF"/>
                </a:solidFill>
              </a:rPr>
              <a:t> by Unknown Author is licensed under </a:t>
            </a:r>
            <a:r>
              <a:rPr lang="en-NG" sz="700">
                <a:solidFill>
                  <a:srgbClr val="FFFFFF"/>
                </a:solidFill>
                <a:hlinkClick r:id="rId9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NG" sz="70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5D7F0-5D7B-4B0C-A0E7-C7676B1842E1}"/>
              </a:ext>
            </a:extLst>
          </p:cNvPr>
          <p:cNvSpPr txBox="1"/>
          <p:nvPr/>
        </p:nvSpPr>
        <p:spPr>
          <a:xfrm>
            <a:off x="8239699" y="2721820"/>
            <a:ext cx="258436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NG" sz="700">
                <a:solidFill>
                  <a:srgbClr val="FFFFFF"/>
                </a:solidFill>
                <a:hlinkClick r:id="rId5" tooltip="http://mysterious-kaddu.blogspot.com/2011/12/friendship-growth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NG" sz="700">
                <a:solidFill>
                  <a:srgbClr val="FFFFFF"/>
                </a:solidFill>
              </a:rPr>
              <a:t> by Unknown Author is licensed under </a:t>
            </a:r>
            <a:r>
              <a:rPr lang="en-NG" sz="700">
                <a:solidFill>
                  <a:srgbClr val="FFFFFF"/>
                </a:solidFill>
                <a:hlinkClick r:id="rId9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NG" sz="70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49D472-B5D4-4FCB-B959-44C0A61EBE67}"/>
              </a:ext>
            </a:extLst>
          </p:cNvPr>
          <p:cNvSpPr txBox="1"/>
          <p:nvPr/>
        </p:nvSpPr>
        <p:spPr>
          <a:xfrm>
            <a:off x="7174084" y="6870700"/>
            <a:ext cx="242085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NG" sz="700">
                <a:solidFill>
                  <a:srgbClr val="FFFFFF"/>
                </a:solidFill>
                <a:hlinkClick r:id="rId7" tooltip="http://www.picpedia.org/clipboard/business-growth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NG" sz="700">
                <a:solidFill>
                  <a:srgbClr val="FFFFFF"/>
                </a:solidFill>
              </a:rPr>
              <a:t> by Unknown Author is licensed under </a:t>
            </a:r>
            <a:r>
              <a:rPr lang="en-NG" sz="700">
                <a:solidFill>
                  <a:srgbClr val="FFFFFF"/>
                </a:solidFill>
                <a:hlinkClick r:id="rId10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NG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98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2FAC8C30-93FA-4F99-80C4-C952D83A4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F3ACDE2A-6BC1-4786-87B1-F7DA3535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A2CC8B5-9886-4AFA-BE09-6178A4ED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9CAC3D59-B18E-47AC-BAC4-6D40C9C4F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6085" y="533400"/>
            <a:ext cx="9079832" cy="5077326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0D0E55C-3C32-4FD2-A2F8-EEA12C285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605" y="763203"/>
            <a:ext cx="8622792" cy="4617720"/>
          </a:xfrm>
          <a:prstGeom prst="rect">
            <a:avLst/>
          </a:prstGeom>
          <a:solidFill>
            <a:srgbClr val="FFFFFF"/>
          </a:soli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1FEC21E-102D-426A-9A93-48E62F378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44256" y="910754"/>
            <a:ext cx="8303491" cy="432261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flower&#10;&#10;Description automatically generated">
            <a:extLst>
              <a:ext uri="{FF2B5EF4-FFF2-40B4-BE49-F238E27FC236}">
                <a16:creationId xmlns:a16="http://schemas.microsoft.com/office/drawing/2014/main" id="{796DA5CB-4CC1-4ADA-9D9D-D6C7BD5D0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69237" y="1848570"/>
            <a:ext cx="3665897" cy="2446986"/>
          </a:xfrm>
          <a:prstGeom prst="rect">
            <a:avLst/>
          </a:prstGeom>
        </p:spPr>
      </p:pic>
      <p:pic>
        <p:nvPicPr>
          <p:cNvPr id="1026" name="Picture 2" descr="Pairview Financial Analysis Training - Home | Facebook">
            <a:extLst>
              <a:ext uri="{FF2B5EF4-FFF2-40B4-BE49-F238E27FC236}">
                <a16:creationId xmlns:a16="http://schemas.microsoft.com/office/drawing/2014/main" id="{F2AEB95C-535F-4BBC-9017-B6EBE2EDD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7" y="2537637"/>
            <a:ext cx="3665897" cy="106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919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grass, water, person, person&#10;&#10;Description automatically generated">
            <a:extLst>
              <a:ext uri="{FF2B5EF4-FFF2-40B4-BE49-F238E27FC236}">
                <a16:creationId xmlns:a16="http://schemas.microsoft.com/office/drawing/2014/main" id="{59965C21-D919-46A3-BCDE-20A4962D1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5556" b="-1"/>
          <a:stretch/>
        </p:blipFill>
        <p:spPr>
          <a:xfrm>
            <a:off x="305" y="0"/>
            <a:ext cx="12191695" cy="6857990"/>
          </a:xfrm>
          <a:prstGeom prst="rect">
            <a:avLst/>
          </a:prstGeom>
        </p:spPr>
      </p:pic>
      <p:sp>
        <p:nvSpPr>
          <p:cNvPr id="22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3" y="1193800"/>
            <a:ext cx="3916918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3C2FD02-08D5-48FB-8350-F345D56130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131353"/>
              </p:ext>
            </p:extLst>
          </p:nvPr>
        </p:nvGraphicFramePr>
        <p:xfrm>
          <a:off x="4818747" y="667657"/>
          <a:ext cx="6242981" cy="5225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0FC0-C330-4AB7-8154-7F0AE897CFEC}"/>
              </a:ext>
            </a:extLst>
          </p:cNvPr>
          <p:cNvSpPr txBox="1"/>
          <p:nvPr/>
        </p:nvSpPr>
        <p:spPr>
          <a:xfrm>
            <a:off x="9900988" y="6657945"/>
            <a:ext cx="229101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NG" sz="700">
                <a:solidFill>
                  <a:srgbClr val="FFFFFF"/>
                </a:solidFill>
                <a:hlinkClick r:id="rId3" tooltip="https://www.onecommunityglobal.org/executive-summar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NG" sz="700">
                <a:solidFill>
                  <a:srgbClr val="FFFFFF"/>
                </a:solidFill>
              </a:rPr>
              <a:t> by Unknown Author is licensed under </a:t>
            </a:r>
            <a:r>
              <a:rPr lang="en-NG" sz="700">
                <a:solidFill>
                  <a:srgbClr val="FFFFFF"/>
                </a:solidFill>
                <a:hlinkClick r:id="rId9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NG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246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1">
                <a:lumMod val="85000"/>
                <a:lumOff val="15000"/>
              </a:schemeClr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15" y="1474969"/>
            <a:ext cx="2960706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35556-A870-45C6-8AB6-0D7AE41E8AD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8374" y="976902"/>
            <a:ext cx="6452695" cy="387267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69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15" y="1474969"/>
            <a:ext cx="2960706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D86A775-6EDE-46AC-8EFE-3FBA181910CF}"/>
              </a:ext>
            </a:extLst>
          </p:cNvPr>
          <p:cNvPicPr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1" t="16641" r="1640" b="5509"/>
          <a:stretch/>
        </p:blipFill>
        <p:spPr bwMode="auto">
          <a:xfrm>
            <a:off x="4587498" y="976912"/>
            <a:ext cx="6615582" cy="4301850"/>
          </a:xfrm>
          <a:prstGeom prst="ellipse">
            <a:avLst/>
          </a:prstGeom>
          <a:solidFill>
            <a:schemeClr val="accent1"/>
          </a:solidFill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0A907D-6CBE-4AC5-842E-71F7BF6F78E5}"/>
              </a:ext>
            </a:extLst>
          </p:cNvPr>
          <p:cNvSpPr txBox="1"/>
          <p:nvPr/>
        </p:nvSpPr>
        <p:spPr>
          <a:xfrm>
            <a:off x="593207" y="3595644"/>
            <a:ext cx="3138097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Machine Learning Process Flow</a:t>
            </a:r>
            <a:endParaRPr lang="en-NG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789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8300">
              <a:srgbClr val="424140"/>
            </a:gs>
            <a:gs pos="88000">
              <a:schemeClr val="tx1">
                <a:lumMod val="95000"/>
                <a:lumOff val="5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7157C7B-5BD6-404A-9073-673C1198E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4BC347-8964-476D-89D3-92BAE6D56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28BB2E-BE2B-416D-A6B3-28D657424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4183161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1" y="2082800"/>
            <a:ext cx="3272094" cy="208557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223" y="798974"/>
            <a:ext cx="6014631" cy="2544048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</a:pPr>
            <a:endParaRPr lang="en-US" dirty="0"/>
          </a:p>
          <a:p>
            <a:pPr lvl="0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Data was extracted from </a:t>
            </a:r>
            <a:r>
              <a:rPr lang="en-US" dirty="0" err="1">
                <a:solidFill>
                  <a:schemeClr val="bg1"/>
                </a:solidFill>
              </a:rPr>
              <a:t>AdventureDW</a:t>
            </a:r>
            <a:r>
              <a:rPr lang="en-US" dirty="0">
                <a:solidFill>
                  <a:schemeClr val="bg1"/>
                </a:solidFill>
              </a:rPr>
              <a:t> using  SQL</a:t>
            </a:r>
          </a:p>
          <a:p>
            <a:pPr lvl="0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 Data Wrangling </a:t>
            </a:r>
          </a:p>
          <a:p>
            <a:pPr lvl="0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Cleaned Data imported/Incorporated/extracted to Microsoft </a:t>
            </a:r>
            <a:r>
              <a:rPr lang="en-US" dirty="0" err="1">
                <a:solidFill>
                  <a:schemeClr val="bg1"/>
                </a:solidFill>
              </a:rPr>
              <a:t>PowerBI</a:t>
            </a:r>
            <a:r>
              <a:rPr lang="en-US" dirty="0">
                <a:solidFill>
                  <a:schemeClr val="bg1"/>
                </a:solidFill>
              </a:rPr>
              <a:t>  for analytics,  Visualization &amp; 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84BCC-55D9-4F89-9B77-5C2A8DCCA3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8042" y="3343022"/>
            <a:ext cx="7603958" cy="2208683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970D13F-8358-42A9-9237-91B5B4DDA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6BFB317-A03A-48CB-B03E-4504961FA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083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676665"/>
            </a:gs>
            <a:gs pos="0">
              <a:schemeClr val="tx1">
                <a:lumMod val="75000"/>
                <a:lumOff val="25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Recommendation engine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709CC747-96F1-4992-B2FE-480044A5F6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4423238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9857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205" y="804519"/>
            <a:ext cx="3241820" cy="4431360"/>
          </a:xfrm>
        </p:spPr>
        <p:txBody>
          <a:bodyPr anchor="ctr">
            <a:normAutofit/>
          </a:bodyPr>
          <a:lstStyle/>
          <a:p>
            <a:r>
              <a:rPr lang="en-US" dirty="0"/>
              <a:t>Predictive model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863" y="804520"/>
            <a:ext cx="6102559" cy="4431359"/>
          </a:xfrm>
        </p:spPr>
        <p:txBody>
          <a:bodyPr anchor="ctr">
            <a:norm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endParaRPr lang="en-US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  <a:p>
            <a:pPr marL="171450" lvl="0" indent="-1714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  <a:p>
            <a:pPr marL="171450" lvl="0" indent="-1714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  <a:p>
            <a:pPr marL="171450" lvl="0" indent="-1714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  <a:p>
            <a:pPr marL="171450" lvl="0" indent="-1714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endParaRPr lang="en-US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  <a:p>
            <a:pPr marL="171450" lvl="0" indent="-1714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  <a:p>
            <a:pPr marL="171450" lvl="0" indent="-1714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GB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  <a:p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D00AB-BC2D-401A-B3BF-A65DCDE5789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90721" y="236177"/>
            <a:ext cx="7555712" cy="556804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5930E-9608-4284-9E42-6E0899BB775B}"/>
              </a:ext>
            </a:extLst>
          </p:cNvPr>
          <p:cNvSpPr txBox="1"/>
          <p:nvPr/>
        </p:nvSpPr>
        <p:spPr>
          <a:xfrm>
            <a:off x="10646363" y="5150718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Model Validation</a:t>
            </a:r>
            <a:endParaRPr lang="en-NG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179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1580</Words>
  <Application>Microsoft Office PowerPoint</Application>
  <PresentationFormat>Widescreen</PresentationFormat>
  <Paragraphs>219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Century Gothic</vt:lpstr>
      <vt:lpstr>Gill Sans MT</vt:lpstr>
      <vt:lpstr>Helvetica Neue</vt:lpstr>
      <vt:lpstr>Lato</vt:lpstr>
      <vt:lpstr>Wingdings</vt:lpstr>
      <vt:lpstr>Gallery</vt:lpstr>
      <vt:lpstr>         By SAMUEL MALIK  For Pairview Consult UK </vt:lpstr>
      <vt:lpstr>PowerPoint Presentation</vt:lpstr>
      <vt:lpstr>Table of Content</vt:lpstr>
      <vt:lpstr>Executive summary</vt:lpstr>
      <vt:lpstr>methodology</vt:lpstr>
      <vt:lpstr>methodology</vt:lpstr>
      <vt:lpstr>Dashboard</vt:lpstr>
      <vt:lpstr>Recommendation engine</vt:lpstr>
      <vt:lpstr>Predictive model</vt:lpstr>
      <vt:lpstr>Predictive model</vt:lpstr>
      <vt:lpstr>approach</vt:lpstr>
      <vt:lpstr>1. Reporting dashboard</vt:lpstr>
      <vt:lpstr> As a global manufacturer and seller of bikes and bike accessories AHG continuously generates enormous data everyday - across 6 countries and 4 product categories   The Dashboard will enhance AHG  all round visibility to all business parameters indicators, time saving efficiency, Better forecasting, Inventory control and Real-time customer analytics  It will  provide The management  of  AHG the needed  visual, intelligent and real-time insights of the business performance  A dashboard with a clean and intuitive interface, highlighting key performance indicators – will define and support AHGs business decisions </vt:lpstr>
      <vt:lpstr>Dashboard (The Flow)</vt:lpstr>
      <vt:lpstr>PowerPoint Presentation</vt:lpstr>
      <vt:lpstr>2. Recommendation engine</vt:lpstr>
      <vt:lpstr>Need for a Recommendation Engine</vt:lpstr>
      <vt:lpstr>Methodology</vt:lpstr>
      <vt:lpstr>Recommendation Engine</vt:lpstr>
      <vt:lpstr>PowerPoint Presentation</vt:lpstr>
      <vt:lpstr>3 predictive model </vt:lpstr>
      <vt:lpstr>Churn model   </vt:lpstr>
      <vt:lpstr>Churn model</vt:lpstr>
      <vt:lpstr>Churn model   </vt:lpstr>
      <vt:lpstr>Exploratory Data Analysis</vt:lpstr>
      <vt:lpstr>RFM Calculation </vt:lpstr>
      <vt:lpstr>PowerPoint Presentation</vt:lpstr>
      <vt:lpstr>PowerPoint Presentation</vt:lpstr>
      <vt:lpstr>Exploratory Data Analysis</vt:lpstr>
      <vt:lpstr>Exploratory Data Analysis</vt:lpstr>
      <vt:lpstr>Data Splitting </vt:lpstr>
      <vt:lpstr>Variable Selection</vt:lpstr>
      <vt:lpstr>Model selection </vt:lpstr>
      <vt:lpstr>CUSTOMERCIAL RECOMMENDATION/BUSINESS IMPACT </vt:lpstr>
      <vt:lpstr>PowerPoint Presentation</vt:lpstr>
      <vt:lpstr>recommendation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By SAMUEL MALIK  For Pairview Consult UK </dc:title>
  <dc:creator>MALIK Samuel [ENG-Technology]</dc:creator>
  <cp:lastModifiedBy>MALIK Samuel [ENG-Technology]</cp:lastModifiedBy>
  <cp:revision>3</cp:revision>
  <dcterms:created xsi:type="dcterms:W3CDTF">2020-09-23T02:23:30Z</dcterms:created>
  <dcterms:modified xsi:type="dcterms:W3CDTF">2020-09-23T02:34:04Z</dcterms:modified>
</cp:coreProperties>
</file>